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1" r:id="rId4"/>
    <p:sldId id="262" r:id="rId5"/>
    <p:sldId id="258" r:id="rId6"/>
    <p:sldId id="263" r:id="rId7"/>
    <p:sldId id="265" r:id="rId8"/>
    <p:sldId id="266" r:id="rId9"/>
    <p:sldId id="267" r:id="rId10"/>
    <p:sldId id="268" r:id="rId11"/>
    <p:sldId id="270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773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00409-4CAF-439E-8373-10CA9F109C05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F4647-65D7-4804-AA32-048E005FC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252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CBEEE-FFDA-4AB2-8F46-A7797D9D896C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E2D5B-6E97-4EC2-B23B-BB9587842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20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EBC61-B583-41AC-AFF4-B348861C787D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F777-9C73-480D-BB68-60D4DDE90809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7B9F1-8AEF-4C84-A370-CCBD2EB8D5DB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B836-D9B1-4C73-AC95-230C5AED9500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B6ACF75-1FF1-4D31-8F89-3C4B467575DC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27E14-F984-4A9D-B8D9-D729F11247BC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FBD85-B36A-4CE0-B59D-6FC5FE9C9E4F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C59B9-81D9-4FC8-AD73-092F203D554A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347B8-21A1-4FD7-BFA1-C99EC926C4F6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5018C-8BA8-4BE1-95B4-E99278D8C4AA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50384-093B-4B35-896F-A6E0D30ECD3B}" type="datetime1">
              <a:rPr lang="en-US" smtClean="0"/>
              <a:t>9/19/2018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3BF6005-A133-4C79-B9A0-FB8C75288EE5}" type="datetime1">
              <a:rPr lang="en-US" smtClean="0"/>
              <a:t>9/19/2018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wMPAuV60NQ" TargetMode="External"/><Relationship Id="rId2" Type="http://schemas.openxmlformats.org/officeDocument/2006/relationships/hyperlink" Target="https://pve.proxmox.com/wiki/Proxmox_Cluster_File_System_(pmxcfs)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7475" y="2587565"/>
            <a:ext cx="9966960" cy="1698383"/>
          </a:xfrm>
        </p:spPr>
        <p:txBody>
          <a:bodyPr/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Proxmox</a:t>
            </a:r>
            <a:r>
              <a:rPr lang="en-US" sz="3200" dirty="0" smtClean="0"/>
              <a:t> </a:t>
            </a:r>
            <a:r>
              <a:rPr lang="en-US" sz="3200" dirty="0"/>
              <a:t>Cluster File System (</a:t>
            </a:r>
            <a:r>
              <a:rPr lang="en-US" sz="3200" dirty="0" err="1"/>
              <a:t>pmxcfs</a:t>
            </a:r>
            <a:r>
              <a:rPr lang="en-US" sz="3200" dirty="0"/>
              <a:t>)</a:t>
            </a:r>
            <a:br>
              <a:rPr lang="en-US" sz="3200" dirty="0"/>
            </a:br>
            <a:r>
              <a:rPr lang="en-US" sz="3200" dirty="0" smtClean="0"/>
              <a:t>2. Sharing </a:t>
            </a:r>
            <a:r>
              <a:rPr lang="en-US" sz="3200" dirty="0"/>
              <a:t>File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Penyimpanan</a:t>
            </a:r>
            <a:r>
              <a:rPr lang="en-US" sz="3200" dirty="0"/>
              <a:t> Host’s </a:t>
            </a:r>
            <a:r>
              <a:rPr lang="en-US" sz="3200" dirty="0" err="1"/>
              <a:t>Dengan</a:t>
            </a:r>
            <a:r>
              <a:rPr lang="en-US" sz="3200" dirty="0"/>
              <a:t> VM Guest </a:t>
            </a:r>
            <a:r>
              <a:rPr lang="en-US" sz="6600" dirty="0"/>
              <a:t/>
            </a:r>
            <a:br>
              <a:rPr lang="en-US" sz="6600" dirty="0"/>
            </a:b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SRITRUSTA SUKARIDHOTO, PH.D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35275" y="2164942"/>
            <a:ext cx="3282799" cy="336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err="1" smtClean="0"/>
              <a:t>Modul</a:t>
            </a:r>
            <a:r>
              <a:rPr lang="en-US" sz="4800" dirty="0" smtClean="0"/>
              <a:t> vii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2" descr="Hasil gambar untuk LOGO P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691" y="1397957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669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048" y="360454"/>
            <a:ext cx="10058400" cy="542657"/>
          </a:xfrm>
        </p:spPr>
        <p:txBody>
          <a:bodyPr>
            <a:noAutofit/>
          </a:bodyPr>
          <a:lstStyle/>
          <a:p>
            <a:r>
              <a:rPr lang="en-US" sz="3200" dirty="0"/>
              <a:t>Sharing File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Penyimpanan</a:t>
            </a:r>
            <a:r>
              <a:rPr lang="en-US" sz="3200" dirty="0"/>
              <a:t> Host’s </a:t>
            </a:r>
            <a:r>
              <a:rPr lang="en-US" sz="3200" dirty="0" err="1"/>
              <a:t>Dengan</a:t>
            </a:r>
            <a:r>
              <a:rPr lang="en-US" sz="3200" dirty="0"/>
              <a:t> VM Guest (GUI)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026" y="1048964"/>
            <a:ext cx="10058400" cy="2111925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err="1"/>
              <a:t>Menambahkan</a:t>
            </a:r>
            <a:r>
              <a:rPr lang="en-US" sz="1600" dirty="0"/>
              <a:t> NFS share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Proxmox</a:t>
            </a:r>
            <a:r>
              <a:rPr lang="en-US" sz="1600" dirty="0"/>
              <a:t> </a:t>
            </a:r>
            <a:r>
              <a:rPr lang="en-US" sz="1600" dirty="0" smtClean="0"/>
              <a:t>VE</a:t>
            </a:r>
            <a:endParaRPr lang="en-US" sz="1600" dirty="0"/>
          </a:p>
          <a:p>
            <a:r>
              <a:rPr lang="en-US" sz="1600" dirty="0"/>
              <a:t>Salah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syarat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penggunaan</a:t>
            </a:r>
            <a:r>
              <a:rPr lang="en-US" sz="1600" dirty="0"/>
              <a:t> </a:t>
            </a:r>
            <a:r>
              <a:rPr lang="en-US" sz="1600" dirty="0" err="1"/>
              <a:t>fitur</a:t>
            </a:r>
            <a:r>
              <a:rPr lang="en-US" sz="1600" dirty="0"/>
              <a:t> high availability (HA)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Proxmox</a:t>
            </a:r>
            <a:r>
              <a:rPr lang="en-US" sz="1600" dirty="0"/>
              <a:t> VE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penggunaan</a:t>
            </a:r>
            <a:r>
              <a:rPr lang="en-US" sz="1600" dirty="0"/>
              <a:t> shared storage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menyimpan</a:t>
            </a:r>
            <a:r>
              <a:rPr lang="en-US" sz="1600" dirty="0"/>
              <a:t> image-image </a:t>
            </a:r>
            <a:r>
              <a:rPr lang="en-US" sz="1600" dirty="0" err="1"/>
              <a:t>dari</a:t>
            </a:r>
            <a:r>
              <a:rPr lang="en-US" sz="1600" dirty="0"/>
              <a:t> virtual-virtual </a:t>
            </a:r>
            <a:r>
              <a:rPr lang="en-US" sz="1600" dirty="0" err="1"/>
              <a:t>machinenya</a:t>
            </a:r>
            <a:r>
              <a:rPr lang="en-US" sz="1600" dirty="0"/>
              <a:t>. Storage NFS (Network File System) </a:t>
            </a:r>
            <a:r>
              <a:rPr lang="en-US" sz="1600" dirty="0" err="1"/>
              <a:t>merupakan</a:t>
            </a:r>
            <a:r>
              <a:rPr lang="en-US" sz="1600" dirty="0"/>
              <a:t> shared storage yang paling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digunakan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virtualisasi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</a:t>
            </a:r>
            <a:r>
              <a:rPr lang="en-US" sz="1600" dirty="0" err="1"/>
              <a:t>Proxmox</a:t>
            </a:r>
            <a:r>
              <a:rPr lang="en-US" sz="1600" dirty="0"/>
              <a:t> VE. </a:t>
            </a:r>
            <a:r>
              <a:rPr lang="en-US" sz="1600" dirty="0" err="1"/>
              <a:t>Berikut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dijelaskan</a:t>
            </a:r>
            <a:r>
              <a:rPr lang="en-US" sz="1600" dirty="0"/>
              <a:t> setting </a:t>
            </a:r>
            <a:r>
              <a:rPr lang="en-US" sz="1600" dirty="0" err="1"/>
              <a:t>pada</a:t>
            </a:r>
            <a:r>
              <a:rPr lang="en-US" sz="1600" dirty="0"/>
              <a:t> NAS (Network Attached Storage)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Proxmox</a:t>
            </a:r>
            <a:r>
              <a:rPr lang="en-US" sz="1600" dirty="0"/>
              <a:t> VE </a:t>
            </a:r>
            <a:r>
              <a:rPr lang="en-US" sz="1600" dirty="0" err="1"/>
              <a:t>supaya</a:t>
            </a:r>
            <a:r>
              <a:rPr lang="en-US" sz="1600" dirty="0"/>
              <a:t> </a:t>
            </a:r>
            <a:r>
              <a:rPr lang="en-US" sz="1600" dirty="0" err="1"/>
              <a:t>Proxmox</a:t>
            </a:r>
            <a:r>
              <a:rPr lang="en-US" sz="1600" dirty="0"/>
              <a:t> VE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menggunakan</a:t>
            </a:r>
            <a:r>
              <a:rPr lang="en-US" sz="1600" dirty="0"/>
              <a:t> NFS storage yang </a:t>
            </a:r>
            <a:r>
              <a:rPr lang="en-US" sz="1600" dirty="0" err="1"/>
              <a:t>dishare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NAS.</a:t>
            </a:r>
          </a:p>
          <a:p>
            <a:r>
              <a:rPr lang="en-US" sz="1600" dirty="0"/>
              <a:t>Setting </a:t>
            </a:r>
            <a:r>
              <a:rPr lang="en-US" sz="1600" dirty="0" err="1"/>
              <a:t>pada</a:t>
            </a:r>
            <a:r>
              <a:rPr lang="en-US" sz="1600" dirty="0"/>
              <a:t> server NAS</a:t>
            </a:r>
            <a:r>
              <a:rPr lang="en-US" sz="1600" dirty="0" smtClean="0"/>
              <a:t>:</a:t>
            </a:r>
            <a:endParaRPr lang="en-US" sz="1600" dirty="0"/>
          </a:p>
          <a:p>
            <a:r>
              <a:rPr lang="en-US" sz="1600" dirty="0"/>
              <a:t>   1. </a:t>
            </a:r>
            <a:r>
              <a:rPr lang="en-US" sz="1600" dirty="0" err="1"/>
              <a:t>Aktifkan</a:t>
            </a:r>
            <a:r>
              <a:rPr lang="en-US" sz="1600" dirty="0"/>
              <a:t> NFS:				2. </a:t>
            </a:r>
            <a:r>
              <a:rPr lang="en-US" sz="1600" dirty="0" err="1"/>
              <a:t>Pilih</a:t>
            </a:r>
            <a:r>
              <a:rPr lang="en-US" sz="1600" dirty="0"/>
              <a:t> setting </a:t>
            </a:r>
            <a:r>
              <a:rPr lang="en-US" sz="1600" dirty="0" err="1"/>
              <a:t>terkait</a:t>
            </a:r>
            <a:r>
              <a:rPr lang="en-US" sz="1600" dirty="0"/>
              <a:t> NFS: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69" y="3391125"/>
            <a:ext cx="4111625" cy="29181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460" y="3278412"/>
            <a:ext cx="3678598" cy="3030842"/>
          </a:xfrm>
          <a:prstGeom prst="rect">
            <a:avLst/>
          </a:prstGeom>
        </p:spPr>
      </p:pic>
      <p:pic>
        <p:nvPicPr>
          <p:cNvPr id="6" name="Picture 2" descr="Hasil gambar untuk LOGO PE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414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04" y="394321"/>
            <a:ext cx="10058400" cy="1609344"/>
          </a:xfrm>
        </p:spPr>
        <p:txBody>
          <a:bodyPr>
            <a:normAutofit/>
          </a:bodyPr>
          <a:lstStyle/>
          <a:p>
            <a:r>
              <a:rPr lang="en-US" sz="3200" dirty="0"/>
              <a:t>Sharing File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Penyimpanan</a:t>
            </a:r>
            <a:r>
              <a:rPr lang="en-US" sz="2800" dirty="0"/>
              <a:t> Host’s </a:t>
            </a:r>
            <a:r>
              <a:rPr lang="en-US" sz="2800" dirty="0" err="1"/>
              <a:t>Dengan</a:t>
            </a:r>
            <a:r>
              <a:rPr lang="en-US" sz="2800" dirty="0"/>
              <a:t> VM Guest (GUI)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VM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pelajari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VM </a:t>
            </a:r>
            <a:r>
              <a:rPr lang="en-US" dirty="0" err="1"/>
              <a:t>dengan</a:t>
            </a:r>
            <a:r>
              <a:rPr lang="en-US" dirty="0"/>
              <a:t> storage </a:t>
            </a:r>
            <a:r>
              <a:rPr lang="en-US" dirty="0" err="1"/>
              <a:t>menggunakan</a:t>
            </a:r>
            <a:r>
              <a:rPr lang="en-US" dirty="0"/>
              <a:t> NFS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" t="15470" r="179" b="16155"/>
          <a:stretch/>
        </p:blipFill>
        <p:spPr>
          <a:xfrm>
            <a:off x="1956240" y="3064934"/>
            <a:ext cx="7089774" cy="2540000"/>
          </a:xfrm>
          <a:prstGeom prst="rect">
            <a:avLst/>
          </a:prstGeom>
        </p:spPr>
      </p:pic>
      <p:pic>
        <p:nvPicPr>
          <p:cNvPr id="5" name="Picture 2" descr="Hasil gambar untuk LOGO P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468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959" y="2093976"/>
            <a:ext cx="10058400" cy="405079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://pve.proxmox.com/wiki/Proxmox_Cluster_File_System_(pmxcfs</a:t>
            </a:r>
            <a:r>
              <a:rPr lang="en-US" dirty="0" smtClean="0">
                <a:hlinkClick r:id="rId2"/>
              </a:rPr>
              <a:t>)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www.youtube.com/watch?v=FwMPAuV60NQ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Hasil gambar untuk LOGO PE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7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815" y="213065"/>
            <a:ext cx="10058400" cy="94809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TUJUAN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411" y="843617"/>
            <a:ext cx="10058400" cy="951732"/>
          </a:xfrm>
        </p:spPr>
        <p:txBody>
          <a:bodyPr/>
          <a:lstStyle/>
          <a:p>
            <a:r>
              <a:rPr lang="en-US" dirty="0" err="1" smtClean="0"/>
              <a:t>Mengetahui</a:t>
            </a:r>
            <a:r>
              <a:rPr lang="en-US" dirty="0"/>
              <a:t> </a:t>
            </a:r>
            <a:r>
              <a:rPr lang="en-US" dirty="0" err="1"/>
              <a:t>Proxmox</a:t>
            </a:r>
            <a:r>
              <a:rPr lang="en-US" dirty="0"/>
              <a:t> Cluster File System </a:t>
            </a:r>
          </a:p>
        </p:txBody>
      </p:sp>
      <p:sp>
        <p:nvSpPr>
          <p:cNvPr id="9" name="Rectangle 8"/>
          <p:cNvSpPr/>
          <p:nvPr/>
        </p:nvSpPr>
        <p:spPr>
          <a:xfrm>
            <a:off x="128815" y="1660124"/>
            <a:ext cx="1901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Alat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Bahan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48411" y="2174686"/>
            <a:ext cx="4407674" cy="3693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Laptop</a:t>
            </a:r>
            <a:endParaRPr lang="en-US" dirty="0"/>
          </a:p>
          <a:p>
            <a:r>
              <a:rPr lang="en-US" dirty="0" smtClean="0"/>
              <a:t>PC </a:t>
            </a:r>
            <a:r>
              <a:rPr lang="en-US" dirty="0"/>
              <a:t>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diinstal</a:t>
            </a:r>
            <a:r>
              <a:rPr lang="en-US" dirty="0"/>
              <a:t> </a:t>
            </a:r>
            <a:r>
              <a:rPr lang="en-US" dirty="0" err="1"/>
              <a:t>Proxmox</a:t>
            </a:r>
            <a:endParaRPr lang="en-US" dirty="0"/>
          </a:p>
          <a:p>
            <a:r>
              <a:rPr lang="en-US" dirty="0" err="1" smtClean="0"/>
              <a:t>Koneksi</a:t>
            </a:r>
            <a:r>
              <a:rPr lang="en-US" dirty="0" smtClean="0"/>
              <a:t> </a:t>
            </a:r>
            <a:r>
              <a:rPr lang="en-US" dirty="0"/>
              <a:t>Internet</a:t>
            </a:r>
            <a:endParaRPr lang="en-US" dirty="0"/>
          </a:p>
        </p:txBody>
      </p:sp>
      <p:pic>
        <p:nvPicPr>
          <p:cNvPr id="2050" name="Picture 2" descr="Hasil gambar untuk Proxmox Cluster File Sy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015" y="1675981"/>
            <a:ext cx="6162706" cy="469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asil gambar untuk LOGO P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20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512" y="244934"/>
            <a:ext cx="10058400" cy="1609344"/>
          </a:xfrm>
        </p:spPr>
        <p:txBody>
          <a:bodyPr>
            <a:normAutofit/>
          </a:bodyPr>
          <a:lstStyle/>
          <a:p>
            <a:r>
              <a:rPr lang="en-US" sz="3200" dirty="0" err="1"/>
              <a:t>Proxmox</a:t>
            </a:r>
            <a:r>
              <a:rPr lang="en-US" sz="3200" dirty="0"/>
              <a:t> Cluster File System (</a:t>
            </a:r>
            <a:r>
              <a:rPr lang="en-US" sz="3200" dirty="0" err="1"/>
              <a:t>pmxcfs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497" y="1508849"/>
            <a:ext cx="10058400" cy="4050792"/>
          </a:xfrm>
        </p:spPr>
        <p:txBody>
          <a:bodyPr/>
          <a:lstStyle/>
          <a:p>
            <a:pPr algn="just"/>
            <a:r>
              <a:rPr lang="en-US" dirty="0" err="1"/>
              <a:t>Proxmox</a:t>
            </a:r>
            <a:r>
              <a:rPr lang="en-US" dirty="0"/>
              <a:t> Cluster file system (</a:t>
            </a:r>
            <a:r>
              <a:rPr lang="en-US" dirty="0" err="1"/>
              <a:t>pmxcfs</a:t>
            </a:r>
            <a:r>
              <a:rPr lang="en-US" dirty="0"/>
              <a:t>) is a database-driven file system for storing configuration files, replicated in real time on all nodes using </a:t>
            </a:r>
            <a:r>
              <a:rPr lang="en-US" dirty="0" err="1"/>
              <a:t>corosync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We </a:t>
            </a:r>
            <a:r>
              <a:rPr lang="en-US" dirty="0"/>
              <a:t>use this to store all PVE related configuration files. </a:t>
            </a:r>
            <a:endParaRPr lang="en-US" dirty="0" smtClean="0"/>
          </a:p>
          <a:p>
            <a:pPr algn="just"/>
            <a:r>
              <a:rPr lang="en-US" dirty="0" smtClean="0"/>
              <a:t>Although </a:t>
            </a:r>
            <a:r>
              <a:rPr lang="en-US" dirty="0"/>
              <a:t>the file system stores all data inside a persistent database on disk, a copy of the data resides in RAM. </a:t>
            </a:r>
            <a:endParaRPr lang="en-US" dirty="0" smtClean="0"/>
          </a:p>
          <a:p>
            <a:pPr algn="just"/>
            <a:r>
              <a:rPr lang="en-US" dirty="0" smtClean="0"/>
              <a:t>That </a:t>
            </a:r>
            <a:r>
              <a:rPr lang="en-US" dirty="0"/>
              <a:t>imposes restriction on the maximal size, which is currently 30MB.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is still enough to store the configuration of several thousand virtual machines. </a:t>
            </a:r>
            <a:endParaRPr lang="en-US" dirty="0" smtClean="0"/>
          </a:p>
          <a:p>
            <a:pPr algn="just"/>
            <a:r>
              <a:rPr lang="en-US" dirty="0" smtClean="0"/>
              <a:t>Note </a:t>
            </a:r>
            <a:r>
              <a:rPr lang="en-US" dirty="0"/>
              <a:t>that this restriction is also imposed from the real time replication through a totem ring protocol</a:t>
            </a:r>
            <a:r>
              <a:rPr lang="en-US" dirty="0" smtClean="0"/>
              <a:t>.</a:t>
            </a:r>
          </a:p>
        </p:txBody>
      </p:sp>
      <p:pic>
        <p:nvPicPr>
          <p:cNvPr id="4" name="Picture 2" descr="Hasil gambar untuk LOGO P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90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692" y="94014"/>
            <a:ext cx="3723108" cy="595352"/>
          </a:xfrm>
        </p:spPr>
        <p:txBody>
          <a:bodyPr>
            <a:normAutofit/>
          </a:bodyPr>
          <a:lstStyle/>
          <a:p>
            <a:r>
              <a:rPr lang="en-US" sz="2800" dirty="0"/>
              <a:t>File system </a:t>
            </a:r>
            <a:r>
              <a:rPr lang="en-US" sz="2800" dirty="0" smtClean="0"/>
              <a:t>layout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554" y="554861"/>
            <a:ext cx="10058400" cy="772712"/>
          </a:xfrm>
        </p:spPr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file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pve</a:t>
            </a:r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4554" y="1146718"/>
            <a:ext cx="10058400" cy="2295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file: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07227"/>
              </p:ext>
            </p:extLst>
          </p:nvPr>
        </p:nvGraphicFramePr>
        <p:xfrm>
          <a:off x="244554" y="1784925"/>
          <a:ext cx="4530646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41073">
                  <a:extLst>
                    <a:ext uri="{9D8B030D-6E8A-4147-A177-3AD203B41FA5}">
                      <a16:colId xmlns:a16="http://schemas.microsoft.com/office/drawing/2014/main" val="839659389"/>
                    </a:ext>
                  </a:extLst>
                </a:gridCol>
                <a:gridCol w="3389573">
                  <a:extLst>
                    <a:ext uri="{9D8B030D-6E8A-4147-A177-3AD203B41FA5}">
                      <a16:colId xmlns:a16="http://schemas.microsoft.com/office/drawing/2014/main" val="32982211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corosync.conf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corosync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cman</a:t>
                      </a:r>
                      <a:r>
                        <a:rPr lang="en-US" dirty="0" smtClean="0"/>
                        <a:t> cluster configuration file (previous to PVE 4.x this file was called </a:t>
                      </a:r>
                      <a:r>
                        <a:rPr lang="en-US" dirty="0" err="1" smtClean="0"/>
                        <a:t>cluster.conf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483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storage.cfg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PVE storage configuration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4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user.cfg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PVE access control configuration (users/groups/...)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824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domains.cfg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PVE Authentication domains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928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authkey.pub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 key used by ticket system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594321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2534" y="1402673"/>
            <a:ext cx="6423378" cy="4405612"/>
          </a:xfrm>
          <a:prstGeom prst="rect">
            <a:avLst/>
          </a:prstGeom>
        </p:spPr>
      </p:pic>
      <p:pic>
        <p:nvPicPr>
          <p:cNvPr id="8" name="Picture 2" descr="Hasil gambar untuk LOGO P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10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470" y="239697"/>
            <a:ext cx="10058400" cy="877735"/>
          </a:xfrm>
        </p:spPr>
        <p:txBody>
          <a:bodyPr>
            <a:normAutofit/>
          </a:bodyPr>
          <a:lstStyle/>
          <a:p>
            <a:r>
              <a:rPr lang="sv-SE" sz="2800" dirty="0" smtClean="0"/>
              <a:t>PERCOBAAN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475" y="1117432"/>
            <a:ext cx="10058400" cy="4050792"/>
          </a:xfrm>
        </p:spPr>
        <p:txBody>
          <a:bodyPr/>
          <a:lstStyle/>
          <a:p>
            <a:r>
              <a:rPr lang="en-US" dirty="0" err="1"/>
              <a:t>Remot</a:t>
            </a:r>
            <a:r>
              <a:rPr lang="en-US" dirty="0"/>
              <a:t> </a:t>
            </a:r>
            <a:r>
              <a:rPr lang="en-US" dirty="0" smtClean="0"/>
              <a:t>server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/>
              <a:t>ssh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mengetikkan</a:t>
            </a:r>
            <a:r>
              <a:rPr lang="en-US" dirty="0"/>
              <a:t> </a:t>
            </a:r>
            <a:r>
              <a:rPr lang="en-US" dirty="0" err="1" smtClean="0"/>
              <a:t>perintah</a:t>
            </a:r>
            <a:endParaRPr lang="en-US" dirty="0" smtClean="0"/>
          </a:p>
          <a:p>
            <a:pPr lvl="1"/>
            <a:r>
              <a:rPr lang="en-US" i="1" dirty="0" err="1"/>
              <a:t>ssh</a:t>
            </a:r>
            <a:r>
              <a:rPr lang="en-US" i="1" dirty="0"/>
              <a:t> </a:t>
            </a:r>
            <a:r>
              <a:rPr lang="en-US" i="1" dirty="0" err="1" smtClean="0"/>
              <a:t>root@IPAddress</a:t>
            </a:r>
            <a:endParaRPr lang="en-US" i="1" dirty="0" smtClean="0"/>
          </a:p>
          <a:p>
            <a:pPr lvl="1"/>
            <a:r>
              <a:rPr lang="en-US" i="1" dirty="0" err="1" smtClean="0"/>
              <a:t>root@node</a:t>
            </a:r>
            <a:r>
              <a:rPr lang="en-US" i="1" dirty="0" smtClean="0"/>
              <a:t>:~# </a:t>
            </a:r>
            <a:r>
              <a:rPr lang="en-US" i="1" dirty="0" err="1" smtClean="0"/>
              <a:t>df</a:t>
            </a:r>
            <a:r>
              <a:rPr lang="en-US" i="1" dirty="0" smtClean="0"/>
              <a:t> –h</a:t>
            </a:r>
          </a:p>
          <a:p>
            <a:pPr lvl="1"/>
            <a:endParaRPr lang="en-US" i="1" dirty="0" smtClean="0"/>
          </a:p>
          <a:p>
            <a:pPr lvl="1"/>
            <a:endParaRPr lang="en-US" i="1" dirty="0"/>
          </a:p>
          <a:p>
            <a:pPr lvl="1"/>
            <a:endParaRPr lang="en-US" i="1" dirty="0" smtClean="0"/>
          </a:p>
          <a:p>
            <a:pPr lvl="1"/>
            <a:endParaRPr lang="en-US" i="1" dirty="0"/>
          </a:p>
          <a:p>
            <a:pPr lvl="1"/>
            <a:endParaRPr lang="en-US" i="1" dirty="0" smtClean="0"/>
          </a:p>
          <a:p>
            <a:pPr lvl="1"/>
            <a:r>
              <a:rPr lang="en-US" i="1" dirty="0" err="1"/>
              <a:t>root@node</a:t>
            </a:r>
            <a:r>
              <a:rPr lang="en-US" i="1" dirty="0"/>
              <a:t>:~#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467" y="2167540"/>
            <a:ext cx="5353050" cy="13125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467" y="4072032"/>
            <a:ext cx="8696325" cy="57150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5467" y="4763911"/>
            <a:ext cx="3790510" cy="18963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5977" y="4688568"/>
            <a:ext cx="4362450" cy="1971675"/>
          </a:xfrm>
          <a:prstGeom prst="rect">
            <a:avLst/>
          </a:prstGeom>
        </p:spPr>
      </p:pic>
      <p:pic>
        <p:nvPicPr>
          <p:cNvPr id="9" name="Picture 2" descr="Hasil gambar untuk LOGO PEN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372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82" y="703975"/>
            <a:ext cx="10058400" cy="537803"/>
          </a:xfrm>
        </p:spPr>
        <p:txBody>
          <a:bodyPr>
            <a:normAutofit fontScale="90000"/>
          </a:bodyPr>
          <a:lstStyle/>
          <a:p>
            <a:r>
              <a:rPr lang="en-US" dirty="0"/>
              <a:t>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070" y="1929497"/>
            <a:ext cx="10058400" cy="4050792"/>
          </a:xfrm>
        </p:spPr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Proxmox</a:t>
            </a:r>
            <a:r>
              <a:rPr lang="en-US" dirty="0"/>
              <a:t> VE host,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hardware,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menyalin</a:t>
            </a:r>
            <a:r>
              <a:rPr lang="en-US" dirty="0"/>
              <a:t> file database </a:t>
            </a:r>
            <a:r>
              <a:rPr lang="en-US" dirty="0" err="1"/>
              <a:t>pmxcfs</a:t>
            </a:r>
            <a:r>
              <a:rPr lang="en-US" dirty="0"/>
              <a:t> /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memintahkannya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host </a:t>
            </a:r>
            <a:r>
              <a:rPr lang="en-US" dirty="0" err="1"/>
              <a:t>Proxmox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host yang </a:t>
            </a:r>
            <a:r>
              <a:rPr lang="en-US" dirty="0" err="1"/>
              <a:t>baru</a:t>
            </a:r>
            <a:r>
              <a:rPr lang="en-US" dirty="0"/>
              <a:t> (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),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pve</a:t>
            </a:r>
            <a:r>
              <a:rPr lang="en-US" dirty="0"/>
              <a:t>-cluster service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file </a:t>
            </a:r>
            <a:r>
              <a:rPr lang="en-US" dirty="0" err="1"/>
              <a:t>config.db</a:t>
            </a:r>
            <a:r>
              <a:rPr lang="en-US" dirty="0"/>
              <a:t> (</a:t>
            </a:r>
            <a:r>
              <a:rPr lang="en-US" dirty="0" err="1"/>
              <a:t>dengan</a:t>
            </a:r>
            <a:r>
              <a:rPr lang="en-US" dirty="0"/>
              <a:t> permission 0600). </a:t>
            </a:r>
          </a:p>
          <a:p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adaptasikan</a:t>
            </a:r>
            <a:r>
              <a:rPr lang="en-US" dirty="0"/>
              <a:t> /</a:t>
            </a:r>
            <a:r>
              <a:rPr lang="en-US" dirty="0" err="1"/>
              <a:t>etc</a:t>
            </a:r>
            <a:r>
              <a:rPr lang="en-US" dirty="0"/>
              <a:t>/hostname </a:t>
            </a:r>
            <a:r>
              <a:rPr lang="en-US" dirty="0" err="1"/>
              <a:t>dan</a:t>
            </a:r>
            <a:r>
              <a:rPr lang="en-US" dirty="0"/>
              <a:t> /</a:t>
            </a:r>
            <a:r>
              <a:rPr lang="en-US" dirty="0" err="1"/>
              <a:t>etc</a:t>
            </a:r>
            <a:r>
              <a:rPr lang="en-US" dirty="0"/>
              <a:t>/host </a:t>
            </a:r>
            <a:r>
              <a:rPr lang="en-US" dirty="0" err="1"/>
              <a:t>berdasarkan</a:t>
            </a:r>
            <a:r>
              <a:rPr lang="en-US" dirty="0"/>
              <a:t> host </a:t>
            </a:r>
            <a:r>
              <a:rPr lang="en-US" dirty="0" err="1"/>
              <a:t>Proxmox</a:t>
            </a:r>
            <a:r>
              <a:rPr lang="en-US" dirty="0"/>
              <a:t> VE yang </a:t>
            </a:r>
            <a:r>
              <a:rPr lang="en-US" dirty="0" err="1"/>
              <a:t>hilang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me reboot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. (Dan 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lupa</a:t>
            </a:r>
            <a:r>
              <a:rPr lang="en-US" dirty="0"/>
              <a:t> data VM/CT </a:t>
            </a:r>
            <a:r>
              <a:rPr lang="en-US" dirty="0" err="1"/>
              <a:t>anda</a:t>
            </a:r>
            <a:r>
              <a:rPr lang="en-US" dirty="0"/>
              <a:t>). </a:t>
            </a:r>
          </a:p>
          <a:p>
            <a:endParaRPr lang="en-US" dirty="0"/>
          </a:p>
        </p:txBody>
      </p:sp>
      <p:pic>
        <p:nvPicPr>
          <p:cNvPr id="4" name="Picture 2" descr="Hasil gambar untuk LOGO P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255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892" y="1241778"/>
            <a:ext cx="10058400" cy="405079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Menghapus</a:t>
            </a:r>
            <a:r>
              <a:rPr lang="en-US" dirty="0"/>
              <a:t> Cluster Configuration</a:t>
            </a:r>
          </a:p>
          <a:p>
            <a:pPr marL="274320" lvl="1" indent="0">
              <a:buNone/>
            </a:pPr>
            <a:r>
              <a:rPr lang="en-US" dirty="0"/>
              <a:t>Cara yang </a:t>
            </a:r>
            <a:r>
              <a:rPr lang="en-US" dirty="0" err="1"/>
              <a:t>direkomendasikan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menginstall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node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menghapusnya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cluster.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cluster/</a:t>
            </a:r>
            <a:r>
              <a:rPr lang="en-US" dirty="0" err="1"/>
              <a:t>ssh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data yang di share </a:t>
            </a:r>
            <a:r>
              <a:rPr lang="en-US" dirty="0" err="1" smtClean="0"/>
              <a:t>dihilangkan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user guest </a:t>
            </a:r>
            <a:r>
              <a:rPr lang="en-US" dirty="0" err="1"/>
              <a:t>dengan</a:t>
            </a:r>
            <a:r>
              <a:rPr lang="en-US" dirty="0"/>
              <a:t> HA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termanajemen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mensharing</a:t>
            </a:r>
            <a:r>
              <a:rPr lang="en-US" dirty="0"/>
              <a:t> disk (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local resource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node yang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terkonfigurasi</a:t>
            </a:r>
            <a:r>
              <a:rPr lang="en-US" dirty="0"/>
              <a:t>) manual recovery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konfigurasi</a:t>
            </a:r>
            <a:r>
              <a:rPr lang="en-US" dirty="0"/>
              <a:t> user guest file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direktore</a:t>
            </a:r>
            <a:r>
              <a:rPr lang="en-US" dirty="0"/>
              <a:t> node yang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pve</a:t>
            </a:r>
            <a:r>
              <a:rPr lang="en-US" dirty="0"/>
              <a:t>/ </a:t>
            </a:r>
            <a:r>
              <a:rPr lang="en-US" dirty="0" err="1"/>
              <a:t>kepada</a:t>
            </a:r>
            <a:r>
              <a:rPr lang="en-US" dirty="0"/>
              <a:t> node </a:t>
            </a:r>
            <a:r>
              <a:rPr lang="en-US" dirty="0" err="1"/>
              <a:t>direktori</a:t>
            </a:r>
            <a:r>
              <a:rPr lang="en-US" dirty="0"/>
              <a:t> yang </a:t>
            </a:r>
            <a:r>
              <a:rPr lang="en-US" dirty="0" err="1"/>
              <a:t>hidup</a:t>
            </a:r>
            <a:r>
              <a:rPr lang="en-US" dirty="0"/>
              <a:t> (yang mana </a:t>
            </a:r>
            <a:r>
              <a:rPr lang="en-US" dirty="0" err="1"/>
              <a:t>merubah</a:t>
            </a:r>
            <a:r>
              <a:rPr lang="en-US" dirty="0"/>
              <a:t> logical owner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user guest). 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merecover</a:t>
            </a:r>
            <a:r>
              <a:rPr lang="en-US" dirty="0"/>
              <a:t> VM </a:t>
            </a:r>
            <a:r>
              <a:rPr lang="en-US" dirty="0" err="1"/>
              <a:t>dengan</a:t>
            </a:r>
            <a:r>
              <a:rPr lang="en-US" dirty="0"/>
              <a:t> ID 100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node1 yang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node lain, node2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log in </a:t>
            </a:r>
            <a:r>
              <a:rPr lang="en-US" dirty="0" err="1"/>
              <a:t>sebagai</a:t>
            </a:r>
            <a:r>
              <a:rPr lang="en-US" dirty="0"/>
              <a:t> root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member node </a:t>
            </a:r>
            <a:r>
              <a:rPr lang="en-US" dirty="0" err="1"/>
              <a:t>dari</a:t>
            </a:r>
            <a:r>
              <a:rPr lang="en-US" dirty="0"/>
              <a:t> cluster:</a:t>
            </a:r>
          </a:p>
          <a:p>
            <a:pPr marL="0" indent="0">
              <a:buNone/>
            </a:pPr>
            <a:r>
              <a:rPr lang="en-US" dirty="0" smtClean="0"/>
              <a:t>	mv </a:t>
            </a:r>
            <a:r>
              <a:rPr lang="en-US" dirty="0"/>
              <a:t>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pve</a:t>
            </a:r>
            <a:r>
              <a:rPr lang="en-US" dirty="0"/>
              <a:t>/nodes/node1/</a:t>
            </a:r>
            <a:r>
              <a:rPr lang="en-US" dirty="0" err="1"/>
              <a:t>qemu</a:t>
            </a:r>
            <a:r>
              <a:rPr lang="en-US" dirty="0"/>
              <a:t>-server/100.conf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pve</a:t>
            </a:r>
            <a:r>
              <a:rPr lang="en-US" dirty="0"/>
              <a:t>/nodes/node2</a:t>
            </a:r>
            <a:r>
              <a:rPr lang="en-US" dirty="0" smtClean="0"/>
              <a:t>/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8649" y="365308"/>
            <a:ext cx="10058400" cy="5378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Recovery</a:t>
            </a:r>
            <a:endParaRPr lang="en-US" dirty="0"/>
          </a:p>
        </p:txBody>
      </p:sp>
      <p:pic>
        <p:nvPicPr>
          <p:cNvPr id="5" name="Picture 2" descr="Hasil gambar untuk LOGO P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18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226" y="179832"/>
            <a:ext cx="10058400" cy="1468346"/>
          </a:xfrm>
        </p:spPr>
        <p:txBody>
          <a:bodyPr>
            <a:normAutofit/>
          </a:bodyPr>
          <a:lstStyle/>
          <a:p>
            <a:r>
              <a:rPr lang="en-US" sz="3600" dirty="0"/>
              <a:t>Sharing File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Penyimpanan</a:t>
            </a:r>
            <a:r>
              <a:rPr lang="en-US" sz="3600" dirty="0"/>
              <a:t> Host’s </a:t>
            </a:r>
            <a:r>
              <a:rPr lang="en-US" sz="3600" dirty="0" err="1"/>
              <a:t>Dengan</a:t>
            </a:r>
            <a:r>
              <a:rPr lang="en-US" sz="3600" dirty="0"/>
              <a:t> VM Guest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559" y="1648178"/>
            <a:ext cx="10058400" cy="4050792"/>
          </a:xfrm>
        </p:spPr>
        <p:txBody>
          <a:bodyPr>
            <a:normAutofit/>
          </a:bodyPr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sharing hard drive </a:t>
            </a:r>
            <a:r>
              <a:rPr lang="en-US" dirty="0" err="1"/>
              <a:t>dengan</a:t>
            </a:r>
            <a:r>
              <a:rPr lang="en-US" dirty="0"/>
              <a:t> VM Guest.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, sharing file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/user guest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Kita </a:t>
            </a:r>
            <a:r>
              <a:rPr lang="en-US" dirty="0" err="1"/>
              <a:t>asumsikan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 </a:t>
            </a:r>
            <a:r>
              <a:rPr lang="en-US" dirty="0" err="1"/>
              <a:t>Tentukan</a:t>
            </a:r>
            <a:r>
              <a:rPr lang="en-US" dirty="0"/>
              <a:t> parameter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Host’s </a:t>
            </a:r>
            <a:r>
              <a:rPr lang="en-US" dirty="0"/>
              <a:t>drive/partition yang </a:t>
            </a:r>
            <a:r>
              <a:rPr lang="en-US" dirty="0" err="1"/>
              <a:t>akan</a:t>
            </a:r>
            <a:r>
              <a:rPr lang="en-US" dirty="0"/>
              <a:t> di share </a:t>
            </a:r>
            <a:r>
              <a:rPr lang="en-US" dirty="0" err="1"/>
              <a:t>adalah</a:t>
            </a:r>
            <a:r>
              <a:rPr lang="en-US" dirty="0"/>
              <a:t> /dev/sdb1</a:t>
            </a:r>
          </a:p>
          <a:p>
            <a:pPr lvl="1"/>
            <a:r>
              <a:rPr lang="en-US" dirty="0"/>
              <a:t>Host drive </a:t>
            </a:r>
            <a:r>
              <a:rPr lang="en-US" dirty="0" err="1"/>
              <a:t>filesystem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ext4</a:t>
            </a:r>
          </a:p>
          <a:p>
            <a:pPr lvl="1"/>
            <a:r>
              <a:rPr lang="en-US" dirty="0"/>
              <a:t>VM guest drive yang </a:t>
            </a:r>
            <a:r>
              <a:rPr lang="en-US" dirty="0" err="1"/>
              <a:t>akan</a:t>
            </a:r>
            <a:r>
              <a:rPr lang="en-US" dirty="0"/>
              <a:t> di share </a:t>
            </a:r>
            <a:r>
              <a:rPr lang="en-US" dirty="0" err="1"/>
              <a:t>memiliki</a:t>
            </a:r>
            <a:r>
              <a:rPr lang="en-US" dirty="0"/>
              <a:t> ID 100</a:t>
            </a:r>
          </a:p>
          <a:p>
            <a:pPr lvl="1"/>
            <a:r>
              <a:rPr lang="en-US" dirty="0"/>
              <a:t>Drive </a:t>
            </a:r>
            <a:r>
              <a:rPr lang="en-US" dirty="0" err="1"/>
              <a:t>akan</a:t>
            </a:r>
            <a:r>
              <a:rPr lang="en-US" dirty="0"/>
              <a:t> di mounted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/</a:t>
            </a:r>
            <a:r>
              <a:rPr lang="en-US" dirty="0" err="1"/>
              <a:t>mnt</a:t>
            </a:r>
            <a:r>
              <a:rPr lang="en-US" dirty="0"/>
              <a:t>/drive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guest </a:t>
            </a:r>
          </a:p>
          <a:p>
            <a:endParaRPr lang="en-US" dirty="0"/>
          </a:p>
        </p:txBody>
      </p:sp>
      <p:pic>
        <p:nvPicPr>
          <p:cNvPr id="4" name="Picture 2" descr="Hasil gambar untuk LOGO P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217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226" y="179832"/>
            <a:ext cx="10058400" cy="1468346"/>
          </a:xfrm>
        </p:spPr>
        <p:txBody>
          <a:bodyPr>
            <a:normAutofit/>
          </a:bodyPr>
          <a:lstStyle/>
          <a:p>
            <a:r>
              <a:rPr lang="en-US" sz="3600" dirty="0"/>
              <a:t>Sharing File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Penyimpanan</a:t>
            </a:r>
            <a:r>
              <a:rPr lang="en-US" sz="3600" dirty="0"/>
              <a:t> Host’s </a:t>
            </a:r>
            <a:r>
              <a:rPr lang="en-US" sz="3600" dirty="0" err="1"/>
              <a:t>Dengan</a:t>
            </a:r>
            <a:r>
              <a:rPr lang="en-US" sz="3600" dirty="0"/>
              <a:t> VM Guest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182" y="1354667"/>
            <a:ext cx="10058400" cy="405079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Host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Ubah</a:t>
            </a:r>
            <a:r>
              <a:rPr lang="en-US" dirty="0"/>
              <a:t> file VM </a:t>
            </a:r>
            <a:r>
              <a:rPr lang="en-US" dirty="0" err="1" smtClean="0"/>
              <a:t>Conf</a:t>
            </a:r>
            <a:endParaRPr lang="en-US" dirty="0"/>
          </a:p>
          <a:p>
            <a:pPr lvl="1"/>
            <a:r>
              <a:rPr lang="en-US" dirty="0"/>
              <a:t>vi /</a:t>
            </a:r>
            <a:r>
              <a:rPr lang="en-US" dirty="0" err="1"/>
              <a:t>etc</a:t>
            </a:r>
            <a:r>
              <a:rPr lang="en-US" dirty="0"/>
              <a:t>/</a:t>
            </a:r>
            <a:r>
              <a:rPr lang="en-US" dirty="0" err="1"/>
              <a:t>pve</a:t>
            </a:r>
            <a:r>
              <a:rPr lang="en-US" dirty="0"/>
              <a:t>/</a:t>
            </a:r>
            <a:r>
              <a:rPr lang="en-US" dirty="0" err="1"/>
              <a:t>qemu</a:t>
            </a:r>
            <a:r>
              <a:rPr lang="en-US" dirty="0"/>
              <a:t>-server/100.conf </a:t>
            </a:r>
          </a:p>
          <a:p>
            <a:pPr lvl="1"/>
            <a:r>
              <a:rPr lang="en-US" dirty="0" err="1"/>
              <a:t>Tambahakan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drive/</a:t>
            </a:r>
            <a:r>
              <a:rPr lang="en-US" dirty="0" err="1"/>
              <a:t>penyimpanan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sharing. ide3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terdaftar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IDE device </a:t>
            </a:r>
            <a:r>
              <a:rPr lang="en-US" dirty="0" err="1"/>
              <a:t>lainnya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/>
              <a:t>ide3: /</a:t>
            </a:r>
            <a:r>
              <a:rPr lang="en-US" dirty="0" smtClean="0"/>
              <a:t>dev/sdb1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Matikan</a:t>
            </a:r>
            <a:r>
              <a:rPr lang="en-US" dirty="0"/>
              <a:t> the Guest, </a:t>
            </a:r>
            <a:r>
              <a:rPr lang="en-US" dirty="0" err="1"/>
              <a:t>Kemudian</a:t>
            </a:r>
            <a:r>
              <a:rPr lang="en-US" dirty="0"/>
              <a:t> Restart</a:t>
            </a:r>
          </a:p>
          <a:p>
            <a:pPr lvl="1"/>
            <a:r>
              <a:rPr lang="en-US" dirty="0" err="1"/>
              <a:t>Matikan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system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restart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reboot </a:t>
            </a:r>
            <a:r>
              <a:rPr lang="en-US" dirty="0" err="1"/>
              <a:t>biasa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shutdown -h now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Guest</a:t>
            </a:r>
            <a:endParaRPr lang="en-US" dirty="0"/>
          </a:p>
          <a:p>
            <a:pPr lvl="1"/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UUID drive </a:t>
            </a:r>
            <a:r>
              <a:rPr lang="en-US" dirty="0" err="1"/>
              <a:t>dan</a:t>
            </a:r>
            <a:r>
              <a:rPr lang="en-US" dirty="0"/>
              <a:t> mount point </a:t>
            </a:r>
            <a:r>
              <a:rPr lang="en-US" dirty="0" err="1"/>
              <a:t>nya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/>
              <a:t>UUID=abcde123-4567-fghi-8901-jklmnopq2345 /</a:t>
            </a:r>
            <a:r>
              <a:rPr lang="en-US" dirty="0" err="1"/>
              <a:t>mnt</a:t>
            </a:r>
            <a:r>
              <a:rPr lang="en-US" dirty="0"/>
              <a:t>/drive ext4 defaults 0 </a:t>
            </a:r>
            <a:r>
              <a:rPr lang="en-US" dirty="0" smtClean="0"/>
              <a:t>1</a:t>
            </a:r>
            <a:endParaRPr lang="en-US" dirty="0"/>
          </a:p>
          <a:p>
            <a:pPr lvl="1"/>
            <a:r>
              <a:rPr lang="en-US" dirty="0"/>
              <a:t>The drive will now mount at boot. To mount the drive now, without rebooting run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en-US" dirty="0"/>
              <a:t>mount -a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Hasil gambar untuk LOGO P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849" y="213065"/>
            <a:ext cx="1259744" cy="118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115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107</TotalTime>
  <Words>783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Rockwell</vt:lpstr>
      <vt:lpstr>Rockwell Condensed</vt:lpstr>
      <vt:lpstr>Wingdings</vt:lpstr>
      <vt:lpstr>Wood Type</vt:lpstr>
      <vt:lpstr>1. Proxmox Cluster File System (pmxcfs) 2. Sharing File dari Penyimpanan Host’s Dengan VM Guest  </vt:lpstr>
      <vt:lpstr> TUJUAN </vt:lpstr>
      <vt:lpstr>Proxmox Cluster File System (pmxcfs)</vt:lpstr>
      <vt:lpstr>File system layout</vt:lpstr>
      <vt:lpstr>PERCOBAAN</vt:lpstr>
      <vt:lpstr>Recovery</vt:lpstr>
      <vt:lpstr>PowerPoint Presentation</vt:lpstr>
      <vt:lpstr>Sharing File dari Penyimpanan Host’s Dengan VM Guest </vt:lpstr>
      <vt:lpstr>Sharing File dari Penyimpanan Host’s Dengan VM Guest </vt:lpstr>
      <vt:lpstr>Sharing File dari Penyimpanan Host’s Dengan VM Guest (GUI) </vt:lpstr>
      <vt:lpstr>Sharing File dari Penyimpanan Host’s Dengan VM Guest (GUI) </vt:lpstr>
      <vt:lpstr>Daftar pustaka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Proxmox Cluster File System (pmxcfs)</dc:title>
  <dc:creator>CORTANA</dc:creator>
  <cp:lastModifiedBy>CORTANA</cp:lastModifiedBy>
  <cp:revision>11</cp:revision>
  <dcterms:created xsi:type="dcterms:W3CDTF">2018-09-19T13:06:25Z</dcterms:created>
  <dcterms:modified xsi:type="dcterms:W3CDTF">2018-09-19T14:53:40Z</dcterms:modified>
</cp:coreProperties>
</file>