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95" r:id="rId4"/>
    <p:sldId id="257" r:id="rId5"/>
    <p:sldId id="258" r:id="rId6"/>
    <p:sldId id="259" r:id="rId7"/>
    <p:sldId id="292" r:id="rId8"/>
    <p:sldId id="261" r:id="rId9"/>
    <p:sldId id="262" r:id="rId10"/>
    <p:sldId id="293"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1" autoAdjust="0"/>
    <p:restoredTop sz="94660"/>
  </p:normalViewPr>
  <p:slideViewPr>
    <p:cSldViewPr snapToGrid="0">
      <p:cViewPr varScale="1">
        <p:scale>
          <a:sx n="86" d="100"/>
          <a:sy n="86"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a:t>Advanced Computer Network:</a:t>
            </a:r>
            <a:br>
              <a:rPr lang="en-US" sz="4500" dirty="0"/>
            </a:br>
            <a:r>
              <a:rPr lang="en-US" sz="4500" dirty="0"/>
              <a:t>CLUSTER MANAGER</a:t>
            </a:r>
          </a:p>
        </p:txBody>
      </p:sp>
      <p:sp>
        <p:nvSpPr>
          <p:cNvPr id="3" name="Subtitle 2"/>
          <p:cNvSpPr>
            <a:spLocks noGrp="1"/>
          </p:cNvSpPr>
          <p:nvPr>
            <p:ph type="subTitle" idx="1"/>
          </p:nvPr>
        </p:nvSpPr>
        <p:spPr/>
        <p:txBody>
          <a:bodyPr/>
          <a:lstStyle/>
          <a:p>
            <a:r>
              <a:rPr lang="en-US" dirty="0">
                <a:solidFill>
                  <a:schemeClr val="tx1"/>
                </a:solidFill>
              </a:rPr>
              <a:t>Sritrusta </a:t>
            </a:r>
            <a:r>
              <a:rPr lang="en-US" dirty="0" err="1">
                <a:solidFill>
                  <a:schemeClr val="tx1"/>
                </a:solidFill>
              </a:rPr>
              <a:t>sukaridhoto</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Tree>
    <p:extLst>
      <p:ext uri="{BB962C8B-B14F-4D97-AF65-F5344CB8AC3E}">
        <p14:creationId xmlns:p14="http://schemas.microsoft.com/office/powerpoint/2010/main" val="68019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pvecm</a:t>
            </a:r>
            <a:r>
              <a:rPr lang="en-US" dirty="0"/>
              <a:t> status</a:t>
            </a:r>
          </a:p>
        </p:txBody>
      </p:sp>
      <p:pic>
        <p:nvPicPr>
          <p:cNvPr id="5" name="Picture 4"/>
          <p:cNvPicPr>
            <a:picLocks noChangeAspect="1"/>
          </p:cNvPicPr>
          <p:nvPr/>
        </p:nvPicPr>
        <p:blipFill>
          <a:blip r:embed="rId2"/>
          <a:stretch>
            <a:fillRect/>
          </a:stretch>
        </p:blipFill>
        <p:spPr>
          <a:xfrm>
            <a:off x="6571337" y="3154714"/>
            <a:ext cx="5192506" cy="2401820"/>
          </a:xfrm>
          <a:prstGeom prst="rect">
            <a:avLst/>
          </a:prstGeom>
        </p:spPr>
      </p:pic>
      <p:sp>
        <p:nvSpPr>
          <p:cNvPr id="6" name="Rectangle 5"/>
          <p:cNvSpPr/>
          <p:nvPr/>
        </p:nvSpPr>
        <p:spPr>
          <a:xfrm>
            <a:off x="7964854" y="2421097"/>
            <a:ext cx="3046856" cy="477054"/>
          </a:xfrm>
          <a:prstGeom prst="rect">
            <a:avLst/>
          </a:prstGeom>
        </p:spPr>
        <p:txBody>
          <a:bodyPr wrap="square">
            <a:spAutoFit/>
          </a:bodyPr>
          <a:lstStyle/>
          <a:p>
            <a:r>
              <a:rPr lang="id-ID" sz="2500" b="1" dirty="0"/>
              <a:t># pvecm nodes</a:t>
            </a:r>
            <a:endParaRPr lang="en-US" sz="2500" b="1" dirty="0"/>
          </a:p>
        </p:txBody>
      </p:sp>
      <p:pic>
        <p:nvPicPr>
          <p:cNvPr id="8" name="Content Placeholder 7"/>
          <p:cNvPicPr>
            <a:picLocks noGrp="1" noChangeAspect="1"/>
          </p:cNvPicPr>
          <p:nvPr>
            <p:ph idx="1"/>
          </p:nvPr>
        </p:nvPicPr>
        <p:blipFill>
          <a:blip r:embed="rId3"/>
          <a:stretch>
            <a:fillRect/>
          </a:stretch>
        </p:blipFill>
        <p:spPr>
          <a:xfrm>
            <a:off x="646111" y="1564659"/>
            <a:ext cx="5676868" cy="5052229"/>
          </a:xfrm>
          <a:prstGeom prst="rect">
            <a:avLst/>
          </a:prstGeom>
        </p:spPr>
      </p:pic>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8</a:t>
            </a:r>
          </a:p>
        </p:txBody>
      </p:sp>
    </p:spTree>
    <p:extLst>
      <p:ext uri="{BB962C8B-B14F-4D97-AF65-F5344CB8AC3E}">
        <p14:creationId xmlns:p14="http://schemas.microsoft.com/office/powerpoint/2010/main" val="421188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69" y="452717"/>
            <a:ext cx="9980325" cy="1085137"/>
          </a:xfrm>
        </p:spPr>
        <p:txBody>
          <a:bodyPr/>
          <a:lstStyle/>
          <a:p>
            <a:r>
              <a:rPr lang="en-US" sz="3000" b="1" dirty="0"/>
              <a:t>Adding Nodes With Separated Cluster Network</a:t>
            </a:r>
            <a:endParaRPr lang="en-US" sz="3000" dirty="0"/>
          </a:p>
        </p:txBody>
      </p:sp>
      <p:sp>
        <p:nvSpPr>
          <p:cNvPr id="3" name="Content Placeholder 2"/>
          <p:cNvSpPr>
            <a:spLocks noGrp="1"/>
          </p:cNvSpPr>
          <p:nvPr>
            <p:ph idx="1"/>
          </p:nvPr>
        </p:nvSpPr>
        <p:spPr>
          <a:xfrm>
            <a:off x="291830" y="1694844"/>
            <a:ext cx="7334655" cy="4958875"/>
          </a:xfrm>
        </p:spPr>
        <p:txBody>
          <a:bodyPr/>
          <a:lstStyle/>
          <a:p>
            <a:pPr algn="just"/>
            <a:r>
              <a:rPr lang="en-US" dirty="0"/>
              <a:t>When adding a node to a cluster with a separated cluster network you need to use the </a:t>
            </a:r>
            <a:r>
              <a:rPr lang="en-US" dirty="0" err="1"/>
              <a:t>ringX_addr</a:t>
            </a:r>
            <a:r>
              <a:rPr lang="en-US" dirty="0"/>
              <a:t> parameters to set the nodes address on those networks:</a:t>
            </a:r>
          </a:p>
          <a:p>
            <a:pPr marL="0" indent="0" algn="just">
              <a:buNone/>
            </a:pPr>
            <a:r>
              <a:rPr lang="en-US" dirty="0"/>
              <a:t>	</a:t>
            </a:r>
            <a:r>
              <a:rPr lang="en-US" b="1" dirty="0" err="1"/>
              <a:t>pvecm</a:t>
            </a:r>
            <a:r>
              <a:rPr lang="en-US" b="1" dirty="0"/>
              <a:t> add IP-ADDRESS-CLUSTER -ring0_addr IP-ADDRESS-RING0</a:t>
            </a:r>
          </a:p>
          <a:p>
            <a:pPr marL="0" indent="0" algn="just">
              <a:buNone/>
            </a:pPr>
            <a:endParaRPr lang="en-US" b="1" dirty="0"/>
          </a:p>
          <a:p>
            <a:pPr algn="just"/>
            <a:r>
              <a:rPr lang="en-US" dirty="0"/>
              <a:t>If you want to use the Redundant Ring Protocol you will also want to pass the ring1_addr parameter.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9</a:t>
            </a:r>
          </a:p>
        </p:txBody>
      </p:sp>
      <p:pic>
        <p:nvPicPr>
          <p:cNvPr id="6" name="Picture 5"/>
          <p:cNvPicPr>
            <a:picLocks noChangeAspect="1"/>
          </p:cNvPicPr>
          <p:nvPr/>
        </p:nvPicPr>
        <p:blipFill>
          <a:blip r:embed="rId3"/>
          <a:stretch>
            <a:fillRect/>
          </a:stretch>
        </p:blipFill>
        <p:spPr>
          <a:xfrm>
            <a:off x="8326376" y="1218988"/>
            <a:ext cx="2445263" cy="5444426"/>
          </a:xfrm>
          <a:prstGeom prst="rect">
            <a:avLst/>
          </a:prstGeom>
        </p:spPr>
      </p:pic>
    </p:spTree>
    <p:extLst>
      <p:ext uri="{BB962C8B-B14F-4D97-AF65-F5344CB8AC3E}">
        <p14:creationId xmlns:p14="http://schemas.microsoft.com/office/powerpoint/2010/main" val="132083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2758"/>
          </a:xfrm>
        </p:spPr>
        <p:txBody>
          <a:bodyPr/>
          <a:lstStyle/>
          <a:p>
            <a:r>
              <a:rPr lang="en-US" b="1" dirty="0"/>
              <a:t>Remove a Cluster Node</a:t>
            </a:r>
            <a:endParaRPr lang="en-US" dirty="0"/>
          </a:p>
        </p:txBody>
      </p:sp>
      <p:sp>
        <p:nvSpPr>
          <p:cNvPr id="3" name="Content Placeholder 2"/>
          <p:cNvSpPr>
            <a:spLocks noGrp="1"/>
          </p:cNvSpPr>
          <p:nvPr>
            <p:ph idx="1"/>
          </p:nvPr>
        </p:nvSpPr>
        <p:spPr>
          <a:xfrm>
            <a:off x="311285" y="1317195"/>
            <a:ext cx="7055793" cy="5320088"/>
          </a:xfrm>
        </p:spPr>
        <p:txBody>
          <a:bodyPr>
            <a:normAutofit fontScale="85000" lnSpcReduction="10000"/>
          </a:bodyPr>
          <a:lstStyle/>
          <a:p>
            <a:pPr marL="0" indent="0">
              <a:buNone/>
            </a:pPr>
            <a:r>
              <a:rPr lang="en-US" dirty="0" err="1"/>
              <a:t>Sebelumnya</a:t>
            </a:r>
            <a:r>
              <a:rPr lang="en-US" dirty="0"/>
              <a:t> </a:t>
            </a:r>
            <a:r>
              <a:rPr lang="en-US" dirty="0" err="1"/>
              <a:t>berikan</a:t>
            </a:r>
            <a:r>
              <a:rPr lang="en-US" dirty="0"/>
              <a:t> </a:t>
            </a:r>
            <a:r>
              <a:rPr lang="en-US" dirty="0" err="1"/>
              <a:t>perintah</a:t>
            </a:r>
            <a:r>
              <a:rPr lang="en-US" dirty="0"/>
              <a:t> </a:t>
            </a:r>
            <a:r>
              <a:rPr lang="en-US" dirty="0" err="1"/>
              <a:t>untuk</a:t>
            </a:r>
            <a:r>
              <a:rPr lang="en-US" dirty="0"/>
              <a:t> </a:t>
            </a:r>
            <a:r>
              <a:rPr lang="en-US" dirty="0" err="1"/>
              <a:t>mengindtifikasi</a:t>
            </a:r>
            <a:r>
              <a:rPr lang="en-US" dirty="0"/>
              <a:t> node ID yang </a:t>
            </a:r>
            <a:r>
              <a:rPr lang="en-US" dirty="0" err="1"/>
              <a:t>akan</a:t>
            </a:r>
            <a:r>
              <a:rPr lang="en-US" dirty="0"/>
              <a:t> </a:t>
            </a:r>
            <a:r>
              <a:rPr lang="en-US" dirty="0" err="1"/>
              <a:t>dihapus</a:t>
            </a:r>
            <a:r>
              <a:rPr lang="en-US" dirty="0"/>
              <a:t>:</a:t>
            </a:r>
            <a:br>
              <a:rPr lang="id-ID" dirty="0"/>
            </a:br>
            <a:r>
              <a:rPr lang="id-ID" b="1" dirty="0"/>
              <a:t>hp1 # pvecm nodes</a:t>
            </a:r>
            <a:endParaRPr lang="en-US" b="1" dirty="0"/>
          </a:p>
          <a:p>
            <a:pPr marL="0" indent="0">
              <a:buNone/>
            </a:pPr>
            <a:r>
              <a:rPr lang="en-US" dirty="0" err="1"/>
              <a:t>Contoh</a:t>
            </a:r>
            <a:r>
              <a:rPr lang="en-US" dirty="0"/>
              <a:t> </a:t>
            </a:r>
            <a:r>
              <a:rPr lang="id-ID" dirty="0"/>
              <a:t>Pada </a:t>
            </a:r>
            <a:r>
              <a:rPr lang="en-US" dirty="0"/>
              <a:t>point </a:t>
            </a:r>
            <a:r>
              <a:rPr lang="id-ID" dirty="0"/>
              <a:t>ini </a:t>
            </a:r>
            <a:r>
              <a:rPr lang="en-US" dirty="0" err="1"/>
              <a:t>diminta</a:t>
            </a:r>
            <a:r>
              <a:rPr lang="en-US" dirty="0"/>
              <a:t> </a:t>
            </a:r>
            <a:r>
              <a:rPr lang="en-US" dirty="0" err="1"/>
              <a:t>untuk</a:t>
            </a:r>
            <a:r>
              <a:rPr lang="en-US" dirty="0"/>
              <a:t> </a:t>
            </a:r>
            <a:r>
              <a:rPr lang="id-ID" dirty="0"/>
              <a:t>mematikan </a:t>
            </a:r>
            <a:r>
              <a:rPr lang="en-US" dirty="0" err="1"/>
              <a:t>namenode</a:t>
            </a:r>
            <a:r>
              <a:rPr lang="id-ID" dirty="0"/>
              <a:t> dan memastikan tidak akan menyala lagi (di jaringan)</a:t>
            </a:r>
            <a:endParaRPr lang="en-US" b="1" dirty="0"/>
          </a:p>
          <a:p>
            <a:pPr marL="0" indent="0">
              <a:buNone/>
            </a:pPr>
            <a:r>
              <a:rPr lang="en-US" b="1" dirty="0">
                <a:solidFill>
                  <a:srgbClr val="FF0000"/>
                </a:solidFill>
              </a:rPr>
              <a:t>Important</a:t>
            </a:r>
          </a:p>
          <a:p>
            <a:pPr marL="0" indent="0" algn="just">
              <a:buNone/>
            </a:pPr>
            <a:r>
              <a:rPr lang="id-ID" dirty="0"/>
              <a:t>sangat penting untuk mematikan </a:t>
            </a:r>
            <a:r>
              <a:rPr lang="en-US" dirty="0"/>
              <a:t>node </a:t>
            </a:r>
            <a:r>
              <a:rPr lang="id-ID" dirty="0"/>
              <a:t>sebelum </a:t>
            </a:r>
            <a:r>
              <a:rPr lang="en-US" dirty="0" err="1"/>
              <a:t>menghapusnya</a:t>
            </a:r>
            <a:r>
              <a:rPr lang="id-ID" dirty="0"/>
              <a:t>, dan memastikan tidak akan pernah </a:t>
            </a:r>
            <a:r>
              <a:rPr lang="en-US" dirty="0" err="1"/>
              <a:t>nyala</a:t>
            </a:r>
            <a:r>
              <a:rPr lang="id-ID" dirty="0"/>
              <a:t> lagi (di jaringan cluster yang ada) . Jika </a:t>
            </a:r>
            <a:r>
              <a:rPr lang="en-US" dirty="0"/>
              <a:t>node </a:t>
            </a:r>
            <a:r>
              <a:rPr lang="en-US" dirty="0" err="1"/>
              <a:t>anda</a:t>
            </a:r>
            <a:r>
              <a:rPr lang="en-US" dirty="0"/>
              <a:t> </a:t>
            </a:r>
            <a:r>
              <a:rPr lang="en-US" dirty="0" err="1"/>
              <a:t>menyala</a:t>
            </a:r>
            <a:r>
              <a:rPr lang="en-US" dirty="0"/>
              <a:t> </a:t>
            </a:r>
            <a:r>
              <a:rPr lang="id-ID" dirty="0"/>
              <a:t>seperti </a:t>
            </a:r>
            <a:r>
              <a:rPr lang="en-US" dirty="0" err="1"/>
              <a:t>biasa</a:t>
            </a:r>
            <a:r>
              <a:rPr lang="id-ID" dirty="0"/>
              <a:t>, </a:t>
            </a:r>
            <a:br>
              <a:rPr lang="id-ID" dirty="0"/>
            </a:br>
            <a:r>
              <a:rPr lang="id-ID" dirty="0"/>
              <a:t>cluster </a:t>
            </a:r>
            <a:r>
              <a:rPr lang="en-US" dirty="0" err="1"/>
              <a:t>anda</a:t>
            </a:r>
            <a:r>
              <a:rPr lang="en-US" dirty="0"/>
              <a:t> </a:t>
            </a:r>
            <a:r>
              <a:rPr lang="id-ID" dirty="0"/>
              <a:t>akan kacau dan bisa jadi sulit mengembalikan keadaan cluster.</a:t>
            </a:r>
            <a:endParaRPr lang="en-US" b="1" dirty="0">
              <a:solidFill>
                <a:srgbClr val="FF0000"/>
              </a:solidFill>
            </a:endParaRPr>
          </a:p>
          <a:p>
            <a:endParaRPr lang="en-US" dirty="0"/>
          </a:p>
          <a:p>
            <a:r>
              <a:rPr lang="en-US" dirty="0"/>
              <a:t>After powering off the </a:t>
            </a:r>
            <a:r>
              <a:rPr lang="en-US" dirty="0" err="1"/>
              <a:t>namenode</a:t>
            </a:r>
            <a:r>
              <a:rPr lang="en-US" dirty="0"/>
              <a:t>, we can safely remove it from the cluster.</a:t>
            </a:r>
          </a:p>
          <a:p>
            <a:pPr marL="0" indent="0">
              <a:buNone/>
            </a:pPr>
            <a:r>
              <a:rPr lang="en-US" dirty="0"/>
              <a:t>	</a:t>
            </a:r>
            <a:r>
              <a:rPr lang="en-US" b="1" dirty="0"/>
              <a:t>hp1# </a:t>
            </a:r>
            <a:r>
              <a:rPr lang="en-US" b="1" dirty="0" err="1"/>
              <a:t>pvecm</a:t>
            </a:r>
            <a:r>
              <a:rPr lang="en-US" b="1" dirty="0"/>
              <a:t> </a:t>
            </a:r>
            <a:r>
              <a:rPr lang="en-US" b="1" dirty="0" err="1"/>
              <a:t>delnode</a:t>
            </a:r>
            <a:r>
              <a:rPr lang="en-US" b="1" dirty="0"/>
              <a:t> [name node]</a:t>
            </a:r>
          </a:p>
          <a:p>
            <a:r>
              <a:rPr lang="en-US" dirty="0"/>
              <a:t>If the operation succeeds no output is returned, just check the node list again with </a:t>
            </a:r>
            <a:r>
              <a:rPr lang="en-US" dirty="0" err="1"/>
              <a:t>pvecm</a:t>
            </a:r>
            <a:r>
              <a:rPr lang="en-US" dirty="0"/>
              <a:t> nodes or </a:t>
            </a:r>
            <a:r>
              <a:rPr lang="en-US" dirty="0" err="1"/>
              <a:t>pvecm</a:t>
            </a:r>
            <a:r>
              <a:rPr lang="en-US" dirty="0"/>
              <a:t> status. You should see something like:</a:t>
            </a:r>
          </a:p>
          <a:p>
            <a:pPr marL="0" indent="0">
              <a:buNone/>
            </a:pP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6"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10</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078" y="2707309"/>
            <a:ext cx="4773039" cy="3579779"/>
          </a:xfrm>
          <a:prstGeom prst="rect">
            <a:avLst/>
          </a:prstGeom>
        </p:spPr>
      </p:pic>
    </p:spTree>
    <p:extLst>
      <p:ext uri="{BB962C8B-B14F-4D97-AF65-F5344CB8AC3E}">
        <p14:creationId xmlns:p14="http://schemas.microsoft.com/office/powerpoint/2010/main" val="419808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3769" y="2627593"/>
            <a:ext cx="11100414" cy="1477328"/>
          </a:xfrm>
          <a:prstGeom prst="rect">
            <a:avLst/>
          </a:prstGeom>
          <a:solidFill>
            <a:schemeClr val="accent2">
              <a:lumMod val="40000"/>
              <a:lumOff val="60000"/>
            </a:schemeClr>
          </a:solidFill>
        </p:spPr>
        <p:txBody>
          <a:bodyPr wrap="square">
            <a:spAutoFit/>
          </a:bodyPr>
          <a:lstStyle/>
          <a:p>
            <a:r>
              <a:rPr lang="id-ID" dirty="0"/>
              <a:t>Jika</a:t>
            </a:r>
            <a:r>
              <a:rPr lang="en-US" dirty="0"/>
              <a:t> </a:t>
            </a:r>
            <a:r>
              <a:rPr lang="id-ID" dirty="0"/>
              <a:t>ingin agar server </a:t>
            </a:r>
            <a:r>
              <a:rPr lang="en-US" dirty="0" err="1"/>
              <a:t>dapat</a:t>
            </a:r>
            <a:r>
              <a:rPr lang="en-US" dirty="0"/>
              <a:t> </a:t>
            </a:r>
            <a:r>
              <a:rPr lang="id-ID" dirty="0"/>
              <a:t>bergabung dengan cluster yang sama lagi, Anda harus melakukannya</a:t>
            </a:r>
            <a:br>
              <a:rPr lang="id-ID" dirty="0"/>
            </a:br>
            <a:r>
              <a:rPr lang="id-ID" dirty="0"/>
              <a:t>• instal ulang Proxmox VE di dalamnya dari nol</a:t>
            </a:r>
            <a:br>
              <a:rPr lang="id-ID" dirty="0"/>
            </a:br>
            <a:r>
              <a:rPr lang="id-ID" dirty="0"/>
              <a:t>• Kemudian bergabunglah, seperti yang dijelaskan di bagian sebelumnya.</a:t>
            </a:r>
            <a:br>
              <a:rPr lang="id-ID" dirty="0"/>
            </a:br>
            <a:r>
              <a:rPr lang="en-US" dirty="0">
                <a:latin typeface="NimbusSanL-Regu"/>
              </a:rPr>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8"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11</a:t>
            </a:r>
          </a:p>
        </p:txBody>
      </p:sp>
    </p:spTree>
    <p:extLst>
      <p:ext uri="{BB962C8B-B14F-4D97-AF65-F5344CB8AC3E}">
        <p14:creationId xmlns:p14="http://schemas.microsoft.com/office/powerpoint/2010/main" val="414404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82399"/>
          </a:xfrm>
        </p:spPr>
        <p:txBody>
          <a:bodyPr/>
          <a:lstStyle/>
          <a:p>
            <a:r>
              <a:rPr lang="en-US" sz="3000" b="1" dirty="0"/>
              <a:t>Separate A Node Without Reinstalling</a:t>
            </a:r>
            <a:endParaRPr lang="en-US" sz="3000" dirty="0"/>
          </a:p>
        </p:txBody>
      </p:sp>
      <p:sp>
        <p:nvSpPr>
          <p:cNvPr id="3" name="Content Placeholder 2"/>
          <p:cNvSpPr>
            <a:spLocks noGrp="1"/>
          </p:cNvSpPr>
          <p:nvPr>
            <p:ph idx="1"/>
          </p:nvPr>
        </p:nvSpPr>
        <p:spPr>
          <a:xfrm>
            <a:off x="310724" y="1054612"/>
            <a:ext cx="11829393" cy="5803388"/>
          </a:xfrm>
        </p:spPr>
        <p:txBody>
          <a:bodyPr>
            <a:normAutofit/>
          </a:bodyPr>
          <a:lstStyle/>
          <a:p>
            <a:pPr marL="0" indent="0">
              <a:buNone/>
            </a:pPr>
            <a:r>
              <a:rPr lang="en-US" dirty="0" err="1">
                <a:solidFill>
                  <a:srgbClr val="FF0000"/>
                </a:solidFill>
              </a:rPr>
              <a:t>Peringatan</a:t>
            </a:r>
            <a:endParaRPr lang="en-US" dirty="0">
              <a:solidFill>
                <a:srgbClr val="FF0000"/>
              </a:solidFill>
            </a:endParaRPr>
          </a:p>
          <a:p>
            <a:pPr marL="0" indent="0">
              <a:buNone/>
            </a:pPr>
            <a:r>
              <a:rPr lang="en-US" dirty="0" err="1">
                <a:solidFill>
                  <a:srgbClr val="FF0000"/>
                </a:solidFill>
              </a:rPr>
              <a:t>Metode</a:t>
            </a:r>
            <a:r>
              <a:rPr lang="en-US" dirty="0">
                <a:solidFill>
                  <a:srgbClr val="FF0000"/>
                </a:solidFill>
              </a:rPr>
              <a:t> </a:t>
            </a:r>
            <a:r>
              <a:rPr lang="en-US" dirty="0" err="1">
                <a:solidFill>
                  <a:srgbClr val="FF0000"/>
                </a:solidFill>
              </a:rPr>
              <a:t>ini</a:t>
            </a:r>
            <a:r>
              <a:rPr lang="en-US" dirty="0">
                <a:solidFill>
                  <a:srgbClr val="FF0000"/>
                </a:solidFill>
              </a:rPr>
              <a:t> </a:t>
            </a:r>
            <a:r>
              <a:rPr lang="en-US" dirty="0" err="1">
                <a:solidFill>
                  <a:srgbClr val="FF0000"/>
                </a:solidFill>
              </a:rPr>
              <a:t>tidak</a:t>
            </a:r>
            <a:r>
              <a:rPr lang="en-US" dirty="0">
                <a:solidFill>
                  <a:srgbClr val="FF0000"/>
                </a:solidFill>
              </a:rPr>
              <a:t> </a:t>
            </a:r>
            <a:r>
              <a:rPr lang="en-US" dirty="0" err="1">
                <a:solidFill>
                  <a:srgbClr val="FF0000"/>
                </a:solidFill>
              </a:rPr>
              <a:t>disarankan</a:t>
            </a:r>
            <a:r>
              <a:rPr lang="en-US" dirty="0">
                <a:solidFill>
                  <a:srgbClr val="FF0000"/>
                </a:solidFill>
              </a:rPr>
              <a:t> </a:t>
            </a:r>
            <a:r>
              <a:rPr lang="en-US" dirty="0" err="1">
                <a:solidFill>
                  <a:srgbClr val="FF0000"/>
                </a:solidFill>
              </a:rPr>
              <a:t>sehingga</a:t>
            </a:r>
            <a:r>
              <a:rPr lang="en-US" dirty="0">
                <a:solidFill>
                  <a:srgbClr val="FF0000"/>
                </a:solidFill>
              </a:rPr>
              <a:t> </a:t>
            </a:r>
            <a:r>
              <a:rPr lang="en-US" dirty="0" err="1">
                <a:solidFill>
                  <a:srgbClr val="FF0000"/>
                </a:solidFill>
              </a:rPr>
              <a:t>diperlukan</a:t>
            </a:r>
            <a:r>
              <a:rPr lang="en-US" dirty="0">
                <a:solidFill>
                  <a:srgbClr val="FF0000"/>
                </a:solidFill>
              </a:rPr>
              <a:t> </a:t>
            </a:r>
            <a:r>
              <a:rPr lang="en-US" dirty="0" err="1">
                <a:solidFill>
                  <a:srgbClr val="FF0000"/>
                </a:solidFill>
              </a:rPr>
              <a:t>kehati-hatian</a:t>
            </a:r>
            <a:r>
              <a:rPr lang="en-US" dirty="0">
                <a:solidFill>
                  <a:srgbClr val="FF0000"/>
                </a:solidFill>
              </a:rPr>
              <a:t> </a:t>
            </a:r>
            <a:r>
              <a:rPr lang="en-US" dirty="0" err="1">
                <a:solidFill>
                  <a:srgbClr val="FF0000"/>
                </a:solidFill>
              </a:rPr>
              <a:t>dalam</a:t>
            </a:r>
            <a:r>
              <a:rPr lang="en-US" dirty="0">
                <a:solidFill>
                  <a:srgbClr val="FF0000"/>
                </a:solidFill>
              </a:rPr>
              <a:t> </a:t>
            </a:r>
            <a:r>
              <a:rPr lang="en-US" dirty="0" err="1">
                <a:solidFill>
                  <a:srgbClr val="FF0000"/>
                </a:solidFill>
              </a:rPr>
              <a:t>penggunaan</a:t>
            </a:r>
            <a:r>
              <a:rPr lang="en-US" dirty="0">
                <a:solidFill>
                  <a:srgbClr val="FF0000"/>
                </a:solidFill>
              </a:rPr>
              <a:t> </a:t>
            </a:r>
            <a:r>
              <a:rPr lang="en-US" dirty="0" err="1">
                <a:solidFill>
                  <a:srgbClr val="FF0000"/>
                </a:solidFill>
              </a:rPr>
              <a:t>metode</a:t>
            </a:r>
            <a:r>
              <a:rPr lang="en-US" dirty="0">
                <a:solidFill>
                  <a:srgbClr val="FF0000"/>
                </a:solidFill>
              </a:rPr>
              <a:t> </a:t>
            </a:r>
            <a:r>
              <a:rPr lang="en-US" dirty="0" err="1">
                <a:solidFill>
                  <a:srgbClr val="FF0000"/>
                </a:solidFill>
              </a:rPr>
              <a:t>ini</a:t>
            </a:r>
            <a:r>
              <a:rPr lang="en-US" dirty="0">
                <a:solidFill>
                  <a:srgbClr val="FF0000"/>
                </a:solidFill>
              </a:rPr>
              <a:t>.</a:t>
            </a:r>
          </a:p>
          <a:p>
            <a:pPr algn="just"/>
            <a:r>
              <a:rPr lang="en-US" dirty="0" err="1"/>
              <a:t>Anda</a:t>
            </a:r>
            <a:r>
              <a:rPr lang="en-US" dirty="0"/>
              <a:t> </a:t>
            </a:r>
            <a:r>
              <a:rPr lang="en-US" dirty="0" err="1"/>
              <a:t>juga</a:t>
            </a:r>
            <a:r>
              <a:rPr lang="en-US" dirty="0"/>
              <a:t> </a:t>
            </a:r>
            <a:r>
              <a:rPr lang="en-US" dirty="0" err="1"/>
              <a:t>dapat</a:t>
            </a:r>
            <a:r>
              <a:rPr lang="en-US" dirty="0"/>
              <a:t> </a:t>
            </a:r>
            <a:r>
              <a:rPr lang="en-US" dirty="0" err="1"/>
              <a:t>memisahkan</a:t>
            </a:r>
            <a:r>
              <a:rPr lang="en-US" dirty="0"/>
              <a:t> node </a:t>
            </a:r>
            <a:r>
              <a:rPr lang="en-US" dirty="0" err="1"/>
              <a:t>dari</a:t>
            </a:r>
            <a:r>
              <a:rPr lang="en-US" dirty="0"/>
              <a:t> </a:t>
            </a:r>
            <a:r>
              <a:rPr lang="en-US" dirty="0" err="1"/>
              <a:t>sebuah</a:t>
            </a:r>
            <a:r>
              <a:rPr lang="en-US" dirty="0"/>
              <a:t> cluster </a:t>
            </a:r>
            <a:r>
              <a:rPr lang="en-US" dirty="0" err="1"/>
              <a:t>tanpa</a:t>
            </a:r>
            <a:r>
              <a:rPr lang="en-US" dirty="0"/>
              <a:t> </a:t>
            </a:r>
            <a:r>
              <a:rPr lang="en-US" dirty="0" err="1"/>
              <a:t>menginstal</a:t>
            </a:r>
            <a:r>
              <a:rPr lang="en-US" dirty="0"/>
              <a:t> </a:t>
            </a:r>
            <a:r>
              <a:rPr lang="en-US" dirty="0" err="1"/>
              <a:t>ulang</a:t>
            </a:r>
            <a:r>
              <a:rPr lang="en-US" dirty="0"/>
              <a:t> </a:t>
            </a:r>
            <a:r>
              <a:rPr lang="en-US" dirty="0" err="1"/>
              <a:t>dari</a:t>
            </a:r>
            <a:r>
              <a:rPr lang="en-US" dirty="0"/>
              <a:t> </a:t>
            </a:r>
            <a:r>
              <a:rPr lang="en-US" dirty="0" err="1"/>
              <a:t>awal</a:t>
            </a:r>
            <a:r>
              <a:rPr lang="en-US" dirty="0"/>
              <a:t>. </a:t>
            </a:r>
            <a:r>
              <a:rPr lang="en-US" dirty="0" err="1"/>
              <a:t>Tapi</a:t>
            </a:r>
            <a:r>
              <a:rPr lang="en-US" dirty="0"/>
              <a:t> </a:t>
            </a:r>
            <a:r>
              <a:rPr lang="en-US" dirty="0" err="1"/>
              <a:t>setelah</a:t>
            </a:r>
            <a:r>
              <a:rPr lang="en-US" dirty="0"/>
              <a:t> </a:t>
            </a:r>
            <a:r>
              <a:rPr lang="en-US" dirty="0" err="1"/>
              <a:t>menghapus</a:t>
            </a:r>
            <a:r>
              <a:rPr lang="en-US" dirty="0"/>
              <a:t> node </a:t>
            </a:r>
            <a:r>
              <a:rPr lang="en-US" dirty="0" err="1"/>
              <a:t>dari</a:t>
            </a:r>
            <a:r>
              <a:rPr lang="en-US" dirty="0"/>
              <a:t> cluster </a:t>
            </a:r>
            <a:r>
              <a:rPr lang="en-US" dirty="0" err="1"/>
              <a:t>itu</a:t>
            </a:r>
            <a:r>
              <a:rPr lang="en-US" dirty="0"/>
              <a:t> </a:t>
            </a:r>
            <a:r>
              <a:rPr lang="en-US" dirty="0" err="1"/>
              <a:t>masih</a:t>
            </a:r>
            <a:r>
              <a:rPr lang="en-US" dirty="0"/>
              <a:t> </a:t>
            </a:r>
            <a:r>
              <a:rPr lang="en-US" dirty="0" err="1"/>
              <a:t>akan</a:t>
            </a:r>
            <a:r>
              <a:rPr lang="en-US" dirty="0"/>
              <a:t> </a:t>
            </a:r>
            <a:r>
              <a:rPr lang="en-US" dirty="0" err="1"/>
              <a:t>memiliki</a:t>
            </a:r>
            <a:r>
              <a:rPr lang="en-US" dirty="0"/>
              <a:t> </a:t>
            </a:r>
            <a:r>
              <a:rPr lang="en-US" dirty="0" err="1"/>
              <a:t>akses</a:t>
            </a:r>
            <a:r>
              <a:rPr lang="en-US" dirty="0"/>
              <a:t> </a:t>
            </a:r>
            <a:r>
              <a:rPr lang="en-US" dirty="0" err="1"/>
              <a:t>ke</a:t>
            </a:r>
            <a:r>
              <a:rPr lang="en-US" dirty="0"/>
              <a:t> </a:t>
            </a:r>
            <a:r>
              <a:rPr lang="en-US" dirty="0" err="1"/>
              <a:t>penyimpanan</a:t>
            </a:r>
            <a:r>
              <a:rPr lang="en-US" dirty="0"/>
              <a:t> </a:t>
            </a:r>
            <a:r>
              <a:rPr lang="en-US" dirty="0" err="1"/>
              <a:t>bersama</a:t>
            </a:r>
            <a:r>
              <a:rPr lang="en-US" dirty="0"/>
              <a:t>! </a:t>
            </a:r>
            <a:r>
              <a:rPr lang="en-US" dirty="0" err="1"/>
              <a:t>Ini</a:t>
            </a:r>
            <a:r>
              <a:rPr lang="en-US" dirty="0"/>
              <a:t> </a:t>
            </a:r>
            <a:r>
              <a:rPr lang="en-US" dirty="0" err="1"/>
              <a:t>harus</a:t>
            </a:r>
            <a:r>
              <a:rPr lang="en-US" dirty="0"/>
              <a:t> </a:t>
            </a:r>
            <a:r>
              <a:rPr lang="en-US" dirty="0" err="1"/>
              <a:t>diselesaikan</a:t>
            </a:r>
            <a:r>
              <a:rPr lang="en-US" dirty="0"/>
              <a:t> </a:t>
            </a:r>
            <a:r>
              <a:rPr lang="en-US" dirty="0" err="1"/>
              <a:t>sebelum</a:t>
            </a:r>
            <a:r>
              <a:rPr lang="en-US" dirty="0"/>
              <a:t> </a:t>
            </a:r>
            <a:r>
              <a:rPr lang="en-US" dirty="0" err="1"/>
              <a:t>Anda</a:t>
            </a:r>
            <a:r>
              <a:rPr lang="en-US" dirty="0"/>
              <a:t> </a:t>
            </a:r>
            <a:r>
              <a:rPr lang="en-US" dirty="0" err="1"/>
              <a:t>mulai</a:t>
            </a:r>
            <a:r>
              <a:rPr lang="en-US" dirty="0"/>
              <a:t> </a:t>
            </a:r>
            <a:r>
              <a:rPr lang="en-US" dirty="0" err="1"/>
              <a:t>menghapus</a:t>
            </a:r>
            <a:r>
              <a:rPr lang="en-US" dirty="0"/>
              <a:t> node </a:t>
            </a:r>
            <a:r>
              <a:rPr lang="en-US" dirty="0" err="1"/>
              <a:t>dari</a:t>
            </a:r>
            <a:r>
              <a:rPr lang="en-US" dirty="0"/>
              <a:t> cluster. </a:t>
            </a:r>
            <a:r>
              <a:rPr lang="en-US" dirty="0" err="1"/>
              <a:t>Sebuah</a:t>
            </a:r>
            <a:r>
              <a:rPr lang="en-US" dirty="0"/>
              <a:t> cluster </a:t>
            </a:r>
            <a:r>
              <a:rPr lang="en-US" dirty="0" err="1"/>
              <a:t>Proxmox</a:t>
            </a:r>
            <a:r>
              <a:rPr lang="en-US" dirty="0"/>
              <a:t> VE </a:t>
            </a:r>
            <a:r>
              <a:rPr lang="en-US" dirty="0" err="1"/>
              <a:t>tidak</a:t>
            </a:r>
            <a:r>
              <a:rPr lang="en-US" dirty="0"/>
              <a:t> </a:t>
            </a:r>
            <a:r>
              <a:rPr lang="en-US" dirty="0" err="1"/>
              <a:t>dapat</a:t>
            </a:r>
            <a:r>
              <a:rPr lang="en-US" dirty="0"/>
              <a:t> </a:t>
            </a:r>
            <a:r>
              <a:rPr lang="en-US" dirty="0" err="1"/>
              <a:t>berbagi</a:t>
            </a:r>
            <a:r>
              <a:rPr lang="en-US" dirty="0"/>
              <a:t> </a:t>
            </a:r>
            <a:r>
              <a:rPr lang="en-US" dirty="0" err="1"/>
              <a:t>penyimpanan</a:t>
            </a:r>
            <a:r>
              <a:rPr lang="en-US" dirty="0"/>
              <a:t> yang </a:t>
            </a:r>
            <a:r>
              <a:rPr lang="en-US" dirty="0" err="1"/>
              <a:t>sama</a:t>
            </a:r>
            <a:r>
              <a:rPr lang="en-US" dirty="0"/>
              <a:t> </a:t>
            </a:r>
            <a:r>
              <a:rPr lang="en-US" dirty="0" err="1"/>
              <a:t>dengan</a:t>
            </a:r>
            <a:r>
              <a:rPr lang="en-US" dirty="0"/>
              <a:t> cluster lain, </a:t>
            </a:r>
            <a:r>
              <a:rPr lang="en-US" dirty="0" err="1"/>
              <a:t>karena</a:t>
            </a:r>
            <a:r>
              <a:rPr lang="en-US" dirty="0"/>
              <a:t> </a:t>
            </a:r>
            <a:r>
              <a:rPr lang="en-US" dirty="0" err="1"/>
              <a:t>penguncian</a:t>
            </a:r>
            <a:r>
              <a:rPr lang="en-US" dirty="0"/>
              <a:t> </a:t>
            </a:r>
            <a:r>
              <a:rPr lang="en-US" dirty="0" err="1"/>
              <a:t>penyimpanan</a:t>
            </a:r>
            <a:r>
              <a:rPr lang="en-US" dirty="0"/>
              <a:t> </a:t>
            </a:r>
            <a:r>
              <a:rPr lang="en-US" dirty="0" err="1"/>
              <a:t>tidak</a:t>
            </a:r>
            <a:r>
              <a:rPr lang="en-US" dirty="0"/>
              <a:t> </a:t>
            </a:r>
            <a:r>
              <a:rPr lang="en-US" dirty="0" err="1"/>
              <a:t>sesuai</a:t>
            </a:r>
            <a:r>
              <a:rPr lang="en-US" dirty="0"/>
              <a:t> </a:t>
            </a:r>
            <a:r>
              <a:rPr lang="en-US" dirty="0" err="1"/>
              <a:t>dengan</a:t>
            </a:r>
            <a:r>
              <a:rPr lang="en-US" dirty="0"/>
              <a:t> </a:t>
            </a:r>
            <a:r>
              <a:rPr lang="en-US" dirty="0" err="1"/>
              <a:t>batas</a:t>
            </a:r>
            <a:r>
              <a:rPr lang="en-US" dirty="0"/>
              <a:t> cluster. </a:t>
            </a:r>
            <a:r>
              <a:rPr lang="en-US" dirty="0" err="1"/>
              <a:t>Selanjutnya</a:t>
            </a:r>
            <a:r>
              <a:rPr lang="en-US" dirty="0"/>
              <a:t>, </a:t>
            </a:r>
            <a:r>
              <a:rPr lang="en-US" dirty="0" err="1"/>
              <a:t>hal</a:t>
            </a:r>
            <a:r>
              <a:rPr lang="en-US" dirty="0"/>
              <a:t> </a:t>
            </a:r>
            <a:r>
              <a:rPr lang="en-US" dirty="0" err="1"/>
              <a:t>itu</a:t>
            </a:r>
            <a:r>
              <a:rPr lang="en-US" dirty="0"/>
              <a:t> </a:t>
            </a:r>
            <a:r>
              <a:rPr lang="en-US" dirty="0" err="1"/>
              <a:t>juga</a:t>
            </a:r>
            <a:r>
              <a:rPr lang="en-US" dirty="0"/>
              <a:t> </a:t>
            </a:r>
            <a:r>
              <a:rPr lang="en-US" dirty="0" err="1"/>
              <a:t>dapat</a:t>
            </a:r>
            <a:r>
              <a:rPr lang="en-US" dirty="0"/>
              <a:t> </a:t>
            </a:r>
            <a:r>
              <a:rPr lang="en-US" dirty="0" err="1"/>
              <a:t>menyebabkan</a:t>
            </a:r>
            <a:r>
              <a:rPr lang="en-US" dirty="0"/>
              <a:t> </a:t>
            </a:r>
            <a:r>
              <a:rPr lang="en-US" dirty="0" err="1"/>
              <a:t>konflik</a:t>
            </a:r>
            <a:r>
              <a:rPr lang="en-US" dirty="0"/>
              <a:t> VMID.</a:t>
            </a:r>
          </a:p>
          <a:p>
            <a:pPr algn="just"/>
            <a:r>
              <a:rPr lang="en-US" dirty="0" err="1"/>
              <a:t>Disarankan</a:t>
            </a:r>
            <a:r>
              <a:rPr lang="en-US" dirty="0"/>
              <a:t> agar  </a:t>
            </a:r>
            <a:r>
              <a:rPr lang="en-US" dirty="0" err="1"/>
              <a:t>membuat</a:t>
            </a:r>
            <a:r>
              <a:rPr lang="en-US" dirty="0"/>
              <a:t> </a:t>
            </a:r>
            <a:r>
              <a:rPr lang="en-US" dirty="0" err="1"/>
              <a:t>penyimpanan</a:t>
            </a:r>
            <a:r>
              <a:rPr lang="en-US" dirty="0"/>
              <a:t> </a:t>
            </a:r>
            <a:r>
              <a:rPr lang="en-US" dirty="0" err="1"/>
              <a:t>baru</a:t>
            </a:r>
            <a:r>
              <a:rPr lang="en-US" dirty="0"/>
              <a:t> </a:t>
            </a:r>
            <a:r>
              <a:rPr lang="en-US" dirty="0" err="1"/>
              <a:t>dimana</a:t>
            </a:r>
            <a:r>
              <a:rPr lang="en-US" dirty="0"/>
              <a:t> </a:t>
            </a:r>
            <a:r>
              <a:rPr lang="en-US" dirty="0" err="1"/>
              <a:t>hanya</a:t>
            </a:r>
            <a:r>
              <a:rPr lang="en-US" dirty="0"/>
              <a:t> node yang </a:t>
            </a:r>
            <a:r>
              <a:rPr lang="en-US" dirty="0" err="1"/>
              <a:t>ingin</a:t>
            </a:r>
            <a:r>
              <a:rPr lang="en-US" dirty="0"/>
              <a:t> di </a:t>
            </a:r>
            <a:r>
              <a:rPr lang="en-US" dirty="0" err="1"/>
              <a:t>pisahkan</a:t>
            </a:r>
            <a:r>
              <a:rPr lang="en-US" dirty="0"/>
              <a:t> </a:t>
            </a:r>
            <a:r>
              <a:rPr lang="en-US" dirty="0" err="1"/>
              <a:t>memiliki</a:t>
            </a:r>
            <a:r>
              <a:rPr lang="en-US" dirty="0"/>
              <a:t> </a:t>
            </a:r>
            <a:r>
              <a:rPr lang="en-US" dirty="0" err="1"/>
              <a:t>akses</a:t>
            </a:r>
            <a:r>
              <a:rPr lang="en-US" dirty="0"/>
              <a:t>. </a:t>
            </a:r>
            <a:r>
              <a:rPr lang="en-US" dirty="0" err="1"/>
              <a:t>Ini</a:t>
            </a:r>
            <a:r>
              <a:rPr lang="en-US" dirty="0"/>
              <a:t> </a:t>
            </a:r>
            <a:r>
              <a:rPr lang="en-US" dirty="0" err="1"/>
              <a:t>bisa</a:t>
            </a:r>
            <a:r>
              <a:rPr lang="en-US" dirty="0"/>
              <a:t> </a:t>
            </a:r>
            <a:r>
              <a:rPr lang="en-US" dirty="0" err="1"/>
              <a:t>menjadi</a:t>
            </a:r>
            <a:r>
              <a:rPr lang="en-US" dirty="0"/>
              <a:t> </a:t>
            </a:r>
            <a:r>
              <a:rPr lang="en-US" dirty="0" err="1"/>
              <a:t>ekspor</a:t>
            </a:r>
            <a:r>
              <a:rPr lang="en-US" dirty="0"/>
              <a:t> </a:t>
            </a:r>
            <a:r>
              <a:rPr lang="en-US" dirty="0" err="1"/>
              <a:t>baru</a:t>
            </a:r>
            <a:r>
              <a:rPr lang="en-US" dirty="0"/>
              <a:t> di NFS </a:t>
            </a:r>
            <a:r>
              <a:rPr lang="en-US" dirty="0" err="1"/>
              <a:t>atau</a:t>
            </a:r>
            <a:r>
              <a:rPr lang="en-US" dirty="0"/>
              <a:t> </a:t>
            </a:r>
            <a:r>
              <a:rPr lang="en-US" dirty="0" err="1"/>
              <a:t>Ceph</a:t>
            </a:r>
            <a:r>
              <a:rPr lang="en-US" dirty="0"/>
              <a:t> Pool </a:t>
            </a:r>
            <a:r>
              <a:rPr lang="en-US" dirty="0" err="1"/>
              <a:t>baru</a:t>
            </a:r>
            <a:r>
              <a:rPr lang="en-US" dirty="0"/>
              <a:t> </a:t>
            </a:r>
            <a:r>
              <a:rPr lang="en-US" dirty="0" err="1"/>
              <a:t>Anda</a:t>
            </a:r>
            <a:r>
              <a:rPr lang="en-US" dirty="0"/>
              <a:t>, </a:t>
            </a:r>
            <a:r>
              <a:rPr lang="en-US" dirty="0" err="1"/>
              <a:t>untuk</a:t>
            </a:r>
            <a:r>
              <a:rPr lang="en-US" dirty="0"/>
              <a:t> </a:t>
            </a:r>
            <a:r>
              <a:rPr lang="en-US" dirty="0" err="1"/>
              <a:t>beberapa</a:t>
            </a:r>
            <a:r>
              <a:rPr lang="en-US" dirty="0"/>
              <a:t> </a:t>
            </a:r>
            <a:r>
              <a:rPr lang="en-US" dirty="0" err="1"/>
              <a:t>contoh</a:t>
            </a:r>
            <a:r>
              <a:rPr lang="en-US" dirty="0"/>
              <a:t>. </a:t>
            </a:r>
            <a:r>
              <a:rPr lang="en-US" dirty="0" err="1"/>
              <a:t>Ini</a:t>
            </a:r>
            <a:r>
              <a:rPr lang="en-US" dirty="0"/>
              <a:t> </a:t>
            </a:r>
            <a:r>
              <a:rPr lang="en-US" dirty="0" err="1"/>
              <a:t>hanya</a:t>
            </a:r>
            <a:r>
              <a:rPr lang="en-US" dirty="0"/>
              <a:t> </a:t>
            </a:r>
            <a:r>
              <a:rPr lang="en-US" dirty="0" err="1"/>
              <a:t>untuk</a:t>
            </a:r>
            <a:r>
              <a:rPr lang="en-US" dirty="0"/>
              <a:t> </a:t>
            </a:r>
            <a:r>
              <a:rPr lang="en-US" dirty="0" err="1"/>
              <a:t>kepentingan</a:t>
            </a:r>
            <a:r>
              <a:rPr lang="en-US" dirty="0"/>
              <a:t> </a:t>
            </a:r>
            <a:r>
              <a:rPr lang="en-US" dirty="0" err="1"/>
              <a:t>bahwa</a:t>
            </a:r>
            <a:r>
              <a:rPr lang="en-US" dirty="0"/>
              <a:t> </a:t>
            </a:r>
            <a:r>
              <a:rPr lang="en-US" dirty="0" err="1"/>
              <a:t>penyimpanan</a:t>
            </a:r>
            <a:r>
              <a:rPr lang="en-US" dirty="0"/>
              <a:t> yang </a:t>
            </a:r>
            <a:r>
              <a:rPr lang="en-US" dirty="0" err="1"/>
              <a:t>sama</a:t>
            </a:r>
            <a:r>
              <a:rPr lang="en-US" dirty="0"/>
              <a:t> </a:t>
            </a:r>
            <a:r>
              <a:rPr lang="en-US" dirty="0" err="1"/>
              <a:t>persis</a:t>
            </a:r>
            <a:r>
              <a:rPr lang="en-US" dirty="0"/>
              <a:t> </a:t>
            </a:r>
            <a:r>
              <a:rPr lang="en-US" dirty="0" err="1"/>
              <a:t>tidak</a:t>
            </a:r>
            <a:r>
              <a:rPr lang="en-US" dirty="0"/>
              <a:t> </a:t>
            </a:r>
            <a:r>
              <a:rPr lang="en-US" dirty="0" err="1"/>
              <a:t>akan</a:t>
            </a:r>
            <a:r>
              <a:rPr lang="en-US" dirty="0"/>
              <a:t> </a:t>
            </a:r>
            <a:r>
              <a:rPr lang="en-US" dirty="0" err="1"/>
              <a:t>diakses</a:t>
            </a:r>
            <a:r>
              <a:rPr lang="en-US" dirty="0"/>
              <a:t> </a:t>
            </a:r>
            <a:r>
              <a:rPr lang="en-US" dirty="0" err="1"/>
              <a:t>oleh</a:t>
            </a:r>
            <a:r>
              <a:rPr lang="en-US" dirty="0"/>
              <a:t> </a:t>
            </a:r>
            <a:r>
              <a:rPr lang="en-US" dirty="0" err="1"/>
              <a:t>beberapa</a:t>
            </a:r>
            <a:r>
              <a:rPr lang="en-US" dirty="0"/>
              <a:t> cluster. </a:t>
            </a:r>
            <a:r>
              <a:rPr lang="en-US" dirty="0" err="1"/>
              <a:t>Setelah</a:t>
            </a:r>
            <a:r>
              <a:rPr lang="en-US" dirty="0"/>
              <a:t> </a:t>
            </a:r>
            <a:r>
              <a:rPr lang="en-US" dirty="0" err="1"/>
              <a:t>pengaturan</a:t>
            </a:r>
            <a:r>
              <a:rPr lang="en-US" dirty="0"/>
              <a:t> </a:t>
            </a:r>
            <a:r>
              <a:rPr lang="en-US" dirty="0" err="1"/>
              <a:t>penyimpanan</a:t>
            </a:r>
            <a:r>
              <a:rPr lang="en-US" dirty="0"/>
              <a:t> </a:t>
            </a:r>
            <a:r>
              <a:rPr lang="en-US" dirty="0" err="1"/>
              <a:t>ini</a:t>
            </a:r>
            <a:r>
              <a:rPr lang="en-US" dirty="0"/>
              <a:t> </a:t>
            </a:r>
            <a:r>
              <a:rPr lang="en-US" dirty="0" err="1"/>
              <a:t>memindahkan</a:t>
            </a:r>
            <a:r>
              <a:rPr lang="en-US" dirty="0"/>
              <a:t> </a:t>
            </a:r>
            <a:r>
              <a:rPr lang="en-US" dirty="0" err="1"/>
              <a:t>semua</a:t>
            </a:r>
            <a:r>
              <a:rPr lang="en-US" dirty="0"/>
              <a:t> data </a:t>
            </a:r>
            <a:r>
              <a:rPr lang="en-US" dirty="0" err="1"/>
              <a:t>dari</a:t>
            </a:r>
            <a:r>
              <a:rPr lang="en-US" dirty="0"/>
              <a:t> node </a:t>
            </a:r>
            <a:r>
              <a:rPr lang="en-US" dirty="0" err="1"/>
              <a:t>dan</a:t>
            </a:r>
            <a:r>
              <a:rPr lang="en-US" dirty="0"/>
              <a:t> VMs-</a:t>
            </a:r>
            <a:r>
              <a:rPr lang="en-US" dirty="0" err="1"/>
              <a:t>nya</a:t>
            </a:r>
            <a:r>
              <a:rPr lang="en-US" dirty="0"/>
              <a:t> . </a:t>
            </a:r>
            <a:r>
              <a:rPr lang="en-US" dirty="0" err="1"/>
              <a:t>Kemudian</a:t>
            </a:r>
            <a:r>
              <a:rPr lang="en-US" dirty="0"/>
              <a:t> </a:t>
            </a:r>
            <a:r>
              <a:rPr lang="en-US" dirty="0" err="1"/>
              <a:t>Anda</a:t>
            </a:r>
            <a:r>
              <a:rPr lang="en-US" dirty="0"/>
              <a:t> </a:t>
            </a:r>
            <a:r>
              <a:rPr lang="en-US" dirty="0" err="1"/>
              <a:t>siap</a:t>
            </a:r>
            <a:r>
              <a:rPr lang="en-US" dirty="0"/>
              <a:t> </a:t>
            </a:r>
            <a:r>
              <a:rPr lang="en-US" dirty="0" err="1"/>
              <a:t>untuk</a:t>
            </a:r>
            <a:r>
              <a:rPr lang="en-US" dirty="0"/>
              <a:t> </a:t>
            </a:r>
            <a:r>
              <a:rPr lang="en-US" dirty="0" err="1"/>
              <a:t>memisahkan</a:t>
            </a:r>
            <a:r>
              <a:rPr lang="en-US" dirty="0"/>
              <a:t> node </a:t>
            </a:r>
            <a:r>
              <a:rPr lang="en-US" dirty="0" err="1"/>
              <a:t>dari</a:t>
            </a:r>
            <a:r>
              <a:rPr lang="en-US" dirty="0"/>
              <a:t> cluster. </a:t>
            </a:r>
          </a:p>
          <a:p>
            <a:r>
              <a:rPr lang="id-ID" dirty="0">
                <a:solidFill>
                  <a:srgbClr val="FF0000"/>
                </a:solidFill>
              </a:rPr>
              <a:t>PERINGATAN</a:t>
            </a:r>
            <a:br>
              <a:rPr lang="id-ID" dirty="0">
                <a:solidFill>
                  <a:srgbClr val="FF0000"/>
                </a:solidFill>
              </a:rPr>
            </a:br>
            <a:r>
              <a:rPr lang="id-ID" dirty="0">
                <a:solidFill>
                  <a:srgbClr val="FF0000"/>
                </a:solidFill>
              </a:rPr>
              <a:t>Pastikan </a:t>
            </a:r>
            <a:r>
              <a:rPr lang="en-US" dirty="0" err="1">
                <a:solidFill>
                  <a:srgbClr val="FF0000"/>
                </a:solidFill>
              </a:rPr>
              <a:t>pembagian</a:t>
            </a:r>
            <a:r>
              <a:rPr lang="en-US" dirty="0">
                <a:solidFill>
                  <a:srgbClr val="FF0000"/>
                </a:solidFill>
              </a:rPr>
              <a:t> </a:t>
            </a:r>
            <a:r>
              <a:rPr lang="id-ID" dirty="0">
                <a:solidFill>
                  <a:srgbClr val="FF0000"/>
                </a:solidFill>
              </a:rPr>
              <a:t>semua sumber daya dipisahkan secara bersih! </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12</a:t>
            </a:r>
          </a:p>
        </p:txBody>
      </p:sp>
    </p:spTree>
    <p:extLst>
      <p:ext uri="{BB962C8B-B14F-4D97-AF65-F5344CB8AC3E}">
        <p14:creationId xmlns:p14="http://schemas.microsoft.com/office/powerpoint/2010/main" val="383526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13</a:t>
            </a:r>
          </a:p>
        </p:txBody>
      </p:sp>
      <p:sp>
        <p:nvSpPr>
          <p:cNvPr id="2" name="Content Placeholder 1"/>
          <p:cNvSpPr>
            <a:spLocks noGrp="1"/>
          </p:cNvSpPr>
          <p:nvPr>
            <p:ph idx="1"/>
          </p:nvPr>
        </p:nvSpPr>
        <p:spPr>
          <a:xfrm>
            <a:off x="675294" y="1083825"/>
            <a:ext cx="10686612" cy="5453162"/>
          </a:xfrm>
        </p:spPr>
        <p:txBody>
          <a:bodyPr>
            <a:normAutofit fontScale="92500" lnSpcReduction="10000"/>
          </a:bodyPr>
          <a:lstStyle/>
          <a:p>
            <a:r>
              <a:rPr lang="en-US" dirty="0" err="1"/>
              <a:t>Langkah</a:t>
            </a:r>
            <a:r>
              <a:rPr lang="en-US" dirty="0"/>
              <a:t> </a:t>
            </a:r>
            <a:r>
              <a:rPr lang="en-US" dirty="0" err="1"/>
              <a:t>pertama</a:t>
            </a:r>
            <a:r>
              <a:rPr lang="en-US" dirty="0"/>
              <a:t> </a:t>
            </a:r>
            <a:r>
              <a:rPr lang="en-US" dirty="0" err="1"/>
              <a:t>menghentikan</a:t>
            </a:r>
            <a:r>
              <a:rPr lang="en-US" dirty="0"/>
              <a:t> </a:t>
            </a:r>
            <a:r>
              <a:rPr lang="en-US" dirty="0" err="1"/>
              <a:t>corosync</a:t>
            </a:r>
            <a:r>
              <a:rPr lang="en-US" dirty="0"/>
              <a:t> </a:t>
            </a:r>
            <a:r>
              <a:rPr lang="en-US" dirty="0" err="1"/>
              <a:t>dan</a:t>
            </a:r>
            <a:r>
              <a:rPr lang="en-US" dirty="0"/>
              <a:t> </a:t>
            </a:r>
            <a:r>
              <a:rPr lang="en-US" dirty="0" err="1"/>
              <a:t>pve</a:t>
            </a:r>
            <a:r>
              <a:rPr lang="en-US" dirty="0"/>
              <a:t>-cluster services on the node:</a:t>
            </a:r>
          </a:p>
          <a:p>
            <a:pPr marL="0" indent="0">
              <a:buNone/>
            </a:pPr>
            <a:r>
              <a:rPr lang="en-US" b="1" dirty="0" err="1"/>
              <a:t>systemctl</a:t>
            </a:r>
            <a:r>
              <a:rPr lang="en-US" b="1" dirty="0"/>
              <a:t> stop </a:t>
            </a:r>
            <a:r>
              <a:rPr lang="en-US" b="1" dirty="0" err="1"/>
              <a:t>pve</a:t>
            </a:r>
            <a:r>
              <a:rPr lang="en-US" b="1" dirty="0"/>
              <a:t>-cluster</a:t>
            </a:r>
          </a:p>
          <a:p>
            <a:pPr marL="0" indent="0">
              <a:buNone/>
            </a:pPr>
            <a:r>
              <a:rPr lang="en-US" b="1" dirty="0" err="1"/>
              <a:t>systemctl</a:t>
            </a:r>
            <a:r>
              <a:rPr lang="en-US" b="1" dirty="0"/>
              <a:t> stop </a:t>
            </a:r>
            <a:r>
              <a:rPr lang="en-US" b="1" dirty="0" err="1"/>
              <a:t>corosync</a:t>
            </a:r>
            <a:endParaRPr lang="en-US" b="1" dirty="0"/>
          </a:p>
          <a:p>
            <a:r>
              <a:rPr lang="en-US" dirty="0" err="1"/>
              <a:t>Untuk</a:t>
            </a:r>
            <a:r>
              <a:rPr lang="en-US" dirty="0"/>
              <a:t> </a:t>
            </a:r>
            <a:r>
              <a:rPr lang="en-US" dirty="0" err="1"/>
              <a:t>memulai</a:t>
            </a:r>
            <a:r>
              <a:rPr lang="en-US" dirty="0"/>
              <a:t> </a:t>
            </a:r>
            <a:r>
              <a:rPr lang="en-US" dirty="0" err="1"/>
              <a:t>lagi</a:t>
            </a:r>
            <a:r>
              <a:rPr lang="en-US" dirty="0"/>
              <a:t> </a:t>
            </a:r>
            <a:r>
              <a:rPr lang="en-US" dirty="0" err="1"/>
              <a:t>filesystem</a:t>
            </a:r>
            <a:r>
              <a:rPr lang="en-US" dirty="0"/>
              <a:t> cluster </a:t>
            </a:r>
            <a:r>
              <a:rPr lang="en-US" dirty="0" err="1"/>
              <a:t>dalam</a:t>
            </a:r>
            <a:r>
              <a:rPr lang="en-US" dirty="0"/>
              <a:t> mode </a:t>
            </a:r>
            <a:r>
              <a:rPr lang="en-US" dirty="0" err="1"/>
              <a:t>lokal</a:t>
            </a:r>
            <a:r>
              <a:rPr lang="en-US" dirty="0"/>
              <a:t>:</a:t>
            </a:r>
          </a:p>
          <a:p>
            <a:pPr marL="0" indent="0">
              <a:buNone/>
            </a:pPr>
            <a:r>
              <a:rPr lang="en-US" b="1" dirty="0" err="1"/>
              <a:t>pmxcfs</a:t>
            </a:r>
            <a:r>
              <a:rPr lang="en-US" b="1" dirty="0"/>
              <a:t> -l</a:t>
            </a:r>
          </a:p>
          <a:p>
            <a:r>
              <a:rPr lang="en-US" dirty="0" err="1"/>
              <a:t>Menghapus</a:t>
            </a:r>
            <a:r>
              <a:rPr lang="en-US" dirty="0"/>
              <a:t> file </a:t>
            </a:r>
            <a:r>
              <a:rPr lang="en-US" dirty="0" err="1"/>
              <a:t>konfigurasi</a:t>
            </a:r>
            <a:r>
              <a:rPr lang="en-US" dirty="0"/>
              <a:t> </a:t>
            </a:r>
            <a:r>
              <a:rPr lang="en-US" dirty="0" err="1"/>
              <a:t>corosync</a:t>
            </a:r>
            <a:r>
              <a:rPr lang="en-US" dirty="0"/>
              <a:t>:</a:t>
            </a:r>
          </a:p>
          <a:p>
            <a:pPr marL="0" indent="0">
              <a:buNone/>
            </a:pPr>
            <a:r>
              <a:rPr lang="en-US" b="1" dirty="0" err="1"/>
              <a:t>rm</a:t>
            </a:r>
            <a:r>
              <a:rPr lang="en-US" b="1" dirty="0"/>
              <a:t> /</a:t>
            </a:r>
            <a:r>
              <a:rPr lang="en-US" b="1" dirty="0" err="1"/>
              <a:t>etc</a:t>
            </a:r>
            <a:r>
              <a:rPr lang="en-US" b="1" dirty="0"/>
              <a:t>/</a:t>
            </a:r>
            <a:r>
              <a:rPr lang="en-US" b="1" dirty="0" err="1"/>
              <a:t>pve</a:t>
            </a:r>
            <a:r>
              <a:rPr lang="en-US" b="1" dirty="0"/>
              <a:t>/</a:t>
            </a:r>
            <a:r>
              <a:rPr lang="en-US" b="1" dirty="0" err="1"/>
              <a:t>corosync.conf</a:t>
            </a:r>
            <a:endParaRPr lang="en-US" b="1" dirty="0"/>
          </a:p>
          <a:p>
            <a:pPr marL="0" indent="0">
              <a:buNone/>
            </a:pPr>
            <a:r>
              <a:rPr lang="en-US" b="1" dirty="0" err="1"/>
              <a:t>rm</a:t>
            </a:r>
            <a:r>
              <a:rPr lang="en-US" b="1" dirty="0"/>
              <a:t> /</a:t>
            </a:r>
            <a:r>
              <a:rPr lang="en-US" b="1" dirty="0" err="1"/>
              <a:t>etc</a:t>
            </a:r>
            <a:r>
              <a:rPr lang="en-US" b="1" dirty="0"/>
              <a:t>/</a:t>
            </a:r>
            <a:r>
              <a:rPr lang="en-US" b="1" dirty="0" err="1"/>
              <a:t>corosync</a:t>
            </a:r>
            <a:r>
              <a:rPr lang="en-US" b="1" dirty="0"/>
              <a:t>/*</a:t>
            </a:r>
          </a:p>
          <a:p>
            <a:r>
              <a:rPr lang="en-US" dirty="0" err="1"/>
              <a:t>Menjalankan</a:t>
            </a:r>
            <a:r>
              <a:rPr lang="en-US" dirty="0"/>
              <a:t> file system </a:t>
            </a:r>
            <a:r>
              <a:rPr lang="en-US" dirty="0" err="1"/>
              <a:t>lagi</a:t>
            </a:r>
            <a:r>
              <a:rPr lang="en-US" dirty="0"/>
              <a:t> </a:t>
            </a:r>
            <a:r>
              <a:rPr lang="en-US" dirty="0" err="1"/>
              <a:t>seperti</a:t>
            </a:r>
            <a:r>
              <a:rPr lang="en-US" dirty="0"/>
              <a:t> </a:t>
            </a:r>
            <a:r>
              <a:rPr lang="en-US" dirty="0" err="1"/>
              <a:t>biasa</a:t>
            </a:r>
            <a:r>
              <a:rPr lang="en-US" dirty="0"/>
              <a:t>:</a:t>
            </a:r>
          </a:p>
          <a:p>
            <a:pPr marL="0" indent="0">
              <a:buNone/>
            </a:pPr>
            <a:r>
              <a:rPr lang="en-US" b="1" dirty="0" err="1"/>
              <a:t>killall</a:t>
            </a:r>
            <a:r>
              <a:rPr lang="en-US" b="1" dirty="0"/>
              <a:t> </a:t>
            </a:r>
            <a:r>
              <a:rPr lang="en-US" b="1" dirty="0" err="1"/>
              <a:t>pmxcfs</a:t>
            </a:r>
            <a:endParaRPr lang="en-US" b="1" dirty="0"/>
          </a:p>
          <a:p>
            <a:pPr marL="0" indent="0">
              <a:buNone/>
            </a:pPr>
            <a:r>
              <a:rPr lang="en-US" b="1" dirty="0" err="1"/>
              <a:t>systemctl</a:t>
            </a:r>
            <a:r>
              <a:rPr lang="en-US" b="1" dirty="0"/>
              <a:t> start </a:t>
            </a:r>
            <a:r>
              <a:rPr lang="en-US" b="1" dirty="0" err="1"/>
              <a:t>pve</a:t>
            </a:r>
            <a:r>
              <a:rPr lang="en-US" b="1" dirty="0"/>
              <a:t>-cluster</a:t>
            </a:r>
          </a:p>
          <a:p>
            <a:r>
              <a:rPr lang="en-US" dirty="0"/>
              <a:t>Node </a:t>
            </a:r>
            <a:r>
              <a:rPr lang="en-US" dirty="0" err="1"/>
              <a:t>sudah</a:t>
            </a:r>
            <a:r>
              <a:rPr lang="en-US" dirty="0"/>
              <a:t> </a:t>
            </a:r>
            <a:r>
              <a:rPr lang="en-US" dirty="0" err="1"/>
              <a:t>terpisah</a:t>
            </a:r>
            <a:r>
              <a:rPr lang="en-US" dirty="0"/>
              <a:t> </a:t>
            </a:r>
            <a:r>
              <a:rPr lang="en-US" dirty="0" err="1"/>
              <a:t>dari</a:t>
            </a:r>
            <a:r>
              <a:rPr lang="en-US" dirty="0"/>
              <a:t> cluster. </a:t>
            </a:r>
            <a:r>
              <a:rPr lang="en-US" dirty="0" err="1"/>
              <a:t>Sehingga</a:t>
            </a:r>
            <a:r>
              <a:rPr lang="en-US" dirty="0"/>
              <a:t> </a:t>
            </a:r>
            <a:r>
              <a:rPr lang="en-US" dirty="0" err="1"/>
              <a:t>Anda</a:t>
            </a:r>
            <a:r>
              <a:rPr lang="en-US" dirty="0"/>
              <a:t> </a:t>
            </a:r>
            <a:r>
              <a:rPr lang="en-US" dirty="0" err="1"/>
              <a:t>dapat</a:t>
            </a:r>
            <a:r>
              <a:rPr lang="en-US" dirty="0"/>
              <a:t> </a:t>
            </a:r>
            <a:r>
              <a:rPr lang="en-US" dirty="0" err="1"/>
              <a:t>menghapusnya</a:t>
            </a:r>
            <a:r>
              <a:rPr lang="en-US" dirty="0"/>
              <a:t> </a:t>
            </a:r>
            <a:r>
              <a:rPr lang="en-US" dirty="0" err="1"/>
              <a:t>dari</a:t>
            </a:r>
            <a:r>
              <a:rPr lang="en-US" dirty="0"/>
              <a:t> node yang </a:t>
            </a:r>
            <a:r>
              <a:rPr lang="en-US" dirty="0" err="1"/>
              <a:t>tersisa</a:t>
            </a:r>
            <a:r>
              <a:rPr lang="en-US" dirty="0"/>
              <a:t> </a:t>
            </a:r>
            <a:r>
              <a:rPr lang="en-US" dirty="0" err="1"/>
              <a:t>dari</a:t>
            </a:r>
            <a:r>
              <a:rPr lang="en-US" dirty="0"/>
              <a:t> cluster </a:t>
            </a:r>
            <a:r>
              <a:rPr lang="en-US" dirty="0" err="1"/>
              <a:t>dengan</a:t>
            </a:r>
            <a:r>
              <a:rPr lang="en-US" dirty="0"/>
              <a:t>:</a:t>
            </a:r>
          </a:p>
          <a:p>
            <a:pPr marL="0" indent="0">
              <a:buNone/>
            </a:pPr>
            <a:r>
              <a:rPr lang="en-US" b="1" dirty="0" err="1"/>
              <a:t>pvecm</a:t>
            </a:r>
            <a:r>
              <a:rPr lang="en-US" b="1" dirty="0"/>
              <a:t> </a:t>
            </a:r>
            <a:r>
              <a:rPr lang="en-US" b="1" dirty="0" err="1"/>
              <a:t>delnode</a:t>
            </a:r>
            <a:r>
              <a:rPr lang="en-US" b="1" dirty="0"/>
              <a:t> </a:t>
            </a:r>
            <a:r>
              <a:rPr lang="en-US" b="1" dirty="0" err="1"/>
              <a:t>oldnode</a:t>
            </a:r>
            <a:endParaRPr lang="en-US" b="1" dirty="0"/>
          </a:p>
        </p:txBody>
      </p:sp>
    </p:spTree>
    <p:extLst>
      <p:ext uri="{BB962C8B-B14F-4D97-AF65-F5344CB8AC3E}">
        <p14:creationId xmlns:p14="http://schemas.microsoft.com/office/powerpoint/2010/main" val="143211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14</a:t>
            </a:r>
          </a:p>
        </p:txBody>
      </p:sp>
      <p:sp>
        <p:nvSpPr>
          <p:cNvPr id="2" name="Content Placeholder 1"/>
          <p:cNvSpPr>
            <a:spLocks noGrp="1"/>
          </p:cNvSpPr>
          <p:nvPr>
            <p:ph idx="1"/>
          </p:nvPr>
        </p:nvSpPr>
        <p:spPr>
          <a:xfrm>
            <a:off x="674330" y="1218989"/>
            <a:ext cx="11037772" cy="5123446"/>
          </a:xfrm>
        </p:spPr>
        <p:txBody>
          <a:bodyPr>
            <a:normAutofit/>
          </a:bodyPr>
          <a:lstStyle/>
          <a:p>
            <a:pPr algn="just"/>
            <a:r>
              <a:rPr lang="en-US" dirty="0" err="1"/>
              <a:t>Jika</a:t>
            </a:r>
            <a:r>
              <a:rPr lang="en-US" dirty="0"/>
              <a:t> </a:t>
            </a:r>
            <a:r>
              <a:rPr lang="en-US" dirty="0" err="1"/>
              <a:t>perintah</a:t>
            </a:r>
            <a:r>
              <a:rPr lang="en-US" dirty="0"/>
              <a:t> </a:t>
            </a:r>
            <a:r>
              <a:rPr lang="en-US" dirty="0" err="1"/>
              <a:t>gagal</a:t>
            </a:r>
            <a:r>
              <a:rPr lang="en-US" dirty="0"/>
              <a:t>, </a:t>
            </a:r>
            <a:r>
              <a:rPr lang="en-US" dirty="0" err="1"/>
              <a:t>karena</a:t>
            </a:r>
            <a:r>
              <a:rPr lang="en-US" dirty="0"/>
              <a:t> node yang </a:t>
            </a:r>
            <a:r>
              <a:rPr lang="en-US" dirty="0" err="1"/>
              <a:t>tersisa</a:t>
            </a:r>
            <a:r>
              <a:rPr lang="en-US" dirty="0"/>
              <a:t> di cluster </a:t>
            </a:r>
            <a:r>
              <a:rPr lang="en-US" dirty="0" err="1"/>
              <a:t>hilang</a:t>
            </a:r>
            <a:r>
              <a:rPr lang="en-US" dirty="0"/>
              <a:t> di quorum </a:t>
            </a:r>
            <a:r>
              <a:rPr lang="en-US" dirty="0" err="1"/>
              <a:t>saat</a:t>
            </a:r>
            <a:r>
              <a:rPr lang="en-US" dirty="0"/>
              <a:t> </a:t>
            </a:r>
            <a:r>
              <a:rPr lang="en-US" dirty="0" err="1"/>
              <a:t>pembagian</a:t>
            </a:r>
            <a:r>
              <a:rPr lang="en-US" dirty="0"/>
              <a:t> node. </a:t>
            </a:r>
            <a:r>
              <a:rPr lang="en-US" dirty="0" err="1"/>
              <a:t>Sehingga</a:t>
            </a:r>
            <a:r>
              <a:rPr lang="en-US" dirty="0"/>
              <a:t> </a:t>
            </a:r>
            <a:r>
              <a:rPr lang="en-US" dirty="0" err="1"/>
              <a:t>anda</a:t>
            </a:r>
            <a:r>
              <a:rPr lang="en-US" dirty="0"/>
              <a:t> </a:t>
            </a:r>
            <a:r>
              <a:rPr lang="en-US" dirty="0" err="1"/>
              <a:t>dapat</a:t>
            </a:r>
            <a:r>
              <a:rPr lang="en-US" dirty="0"/>
              <a:t> </a:t>
            </a:r>
            <a:r>
              <a:rPr lang="en-US" dirty="0" err="1"/>
              <a:t>menetapkan</a:t>
            </a:r>
            <a:r>
              <a:rPr lang="en-US" dirty="0"/>
              <a:t> </a:t>
            </a:r>
            <a:r>
              <a:rPr lang="en-US" dirty="0" err="1"/>
              <a:t>jumlah</a:t>
            </a:r>
            <a:r>
              <a:rPr lang="en-US" dirty="0"/>
              <a:t> vote yang </a:t>
            </a:r>
            <a:r>
              <a:rPr lang="en-US" dirty="0" err="1"/>
              <a:t>diharapkan</a:t>
            </a:r>
            <a:r>
              <a:rPr lang="en-US" dirty="0"/>
              <a:t> </a:t>
            </a:r>
            <a:r>
              <a:rPr lang="en-US" dirty="0" err="1"/>
              <a:t>menjadi</a:t>
            </a:r>
            <a:r>
              <a:rPr lang="en-US" dirty="0"/>
              <a:t> 1 </a:t>
            </a:r>
            <a:r>
              <a:rPr lang="en-US" dirty="0" err="1"/>
              <a:t>sebagai</a:t>
            </a:r>
            <a:r>
              <a:rPr lang="en-US" dirty="0"/>
              <a:t> </a:t>
            </a:r>
            <a:r>
              <a:rPr lang="en-US" dirty="0" err="1"/>
              <a:t>solusi</a:t>
            </a:r>
            <a:r>
              <a:rPr lang="en-US" dirty="0"/>
              <a:t>:</a:t>
            </a:r>
          </a:p>
          <a:p>
            <a:pPr algn="just"/>
            <a:r>
              <a:rPr lang="en-US" b="1" dirty="0" err="1"/>
              <a:t>pvecm</a:t>
            </a:r>
            <a:r>
              <a:rPr lang="en-US" b="1" dirty="0"/>
              <a:t> expected 1</a:t>
            </a:r>
          </a:p>
          <a:p>
            <a:pPr algn="just"/>
            <a:r>
              <a:rPr lang="en-US" dirty="0"/>
              <a:t>Dan </a:t>
            </a:r>
            <a:r>
              <a:rPr lang="en-US" dirty="0" err="1"/>
              <a:t>ulangi</a:t>
            </a:r>
            <a:r>
              <a:rPr lang="en-US" dirty="0"/>
              <a:t> </a:t>
            </a:r>
            <a:r>
              <a:rPr lang="en-US" dirty="0" err="1"/>
              <a:t>perintah</a:t>
            </a:r>
            <a:r>
              <a:rPr lang="en-US" dirty="0"/>
              <a:t> </a:t>
            </a:r>
            <a:r>
              <a:rPr lang="en-US" dirty="0" err="1"/>
              <a:t>pvecm</a:t>
            </a:r>
            <a:r>
              <a:rPr lang="en-US" dirty="0"/>
              <a:t> </a:t>
            </a:r>
            <a:r>
              <a:rPr lang="en-US" dirty="0" err="1"/>
              <a:t>delnode</a:t>
            </a:r>
            <a:r>
              <a:rPr lang="en-US" dirty="0"/>
              <a:t>.</a:t>
            </a:r>
          </a:p>
          <a:p>
            <a:pPr algn="just"/>
            <a:r>
              <a:rPr lang="en-US" dirty="0" err="1"/>
              <a:t>Sekarang</a:t>
            </a:r>
            <a:r>
              <a:rPr lang="en-US" dirty="0"/>
              <a:t> </a:t>
            </a:r>
            <a:r>
              <a:rPr lang="en-US" dirty="0" err="1"/>
              <a:t>kita</a:t>
            </a:r>
            <a:r>
              <a:rPr lang="en-US" dirty="0"/>
              <a:t> </a:t>
            </a:r>
            <a:r>
              <a:rPr lang="en-US" dirty="0" err="1"/>
              <a:t>bisa</a:t>
            </a:r>
            <a:r>
              <a:rPr lang="en-US" dirty="0"/>
              <a:t> </a:t>
            </a:r>
            <a:r>
              <a:rPr lang="en-US" dirty="0" err="1"/>
              <a:t>kembali</a:t>
            </a:r>
            <a:r>
              <a:rPr lang="en-US" dirty="0"/>
              <a:t> </a:t>
            </a:r>
            <a:r>
              <a:rPr lang="en-US" dirty="0" err="1"/>
              <a:t>ke</a:t>
            </a:r>
            <a:r>
              <a:rPr lang="en-US" dirty="0"/>
              <a:t> node yang </a:t>
            </a:r>
            <a:r>
              <a:rPr lang="en-US" dirty="0" err="1"/>
              <a:t>terbagi</a:t>
            </a:r>
            <a:r>
              <a:rPr lang="en-US" dirty="0"/>
              <a:t>, di </a:t>
            </a:r>
            <a:r>
              <a:rPr lang="en-US" dirty="0" err="1"/>
              <a:t>sini</a:t>
            </a:r>
            <a:r>
              <a:rPr lang="en-US" dirty="0"/>
              <a:t> </a:t>
            </a:r>
            <a:r>
              <a:rPr lang="en-US" dirty="0" err="1"/>
              <a:t>hapus</a:t>
            </a:r>
            <a:r>
              <a:rPr lang="en-US" dirty="0"/>
              <a:t> </a:t>
            </a:r>
            <a:r>
              <a:rPr lang="en-US" dirty="0" err="1"/>
              <a:t>semua</a:t>
            </a:r>
            <a:r>
              <a:rPr lang="en-US" dirty="0"/>
              <a:t> </a:t>
            </a:r>
            <a:r>
              <a:rPr lang="en-US" dirty="0" err="1"/>
              <a:t>sisa</a:t>
            </a:r>
            <a:r>
              <a:rPr lang="en-US" dirty="0"/>
              <a:t> file yang </a:t>
            </a:r>
            <a:r>
              <a:rPr lang="en-US" dirty="0" err="1"/>
              <a:t>tertinggal</a:t>
            </a:r>
            <a:r>
              <a:rPr lang="en-US" dirty="0"/>
              <a:t> </a:t>
            </a:r>
            <a:r>
              <a:rPr lang="en-US" dirty="0" err="1"/>
              <a:t>dari</a:t>
            </a:r>
            <a:r>
              <a:rPr lang="en-US" dirty="0"/>
              <a:t> cluster lama. </a:t>
            </a:r>
          </a:p>
          <a:p>
            <a:pPr algn="just"/>
            <a:r>
              <a:rPr lang="en-US" b="1" dirty="0" err="1"/>
              <a:t>rm</a:t>
            </a:r>
            <a:r>
              <a:rPr lang="en-US" b="1" dirty="0"/>
              <a:t> /</a:t>
            </a:r>
            <a:r>
              <a:rPr lang="en-US" b="1" dirty="0" err="1"/>
              <a:t>var</a:t>
            </a:r>
            <a:r>
              <a:rPr lang="en-US" b="1" dirty="0"/>
              <a:t>/lib/</a:t>
            </a:r>
            <a:r>
              <a:rPr lang="en-US" b="1" dirty="0" err="1"/>
              <a:t>corosync</a:t>
            </a:r>
            <a:r>
              <a:rPr lang="en-US" b="1" dirty="0"/>
              <a:t>/*</a:t>
            </a:r>
          </a:p>
          <a:p>
            <a:pPr algn="just"/>
            <a:r>
              <a:rPr lang="en-US" dirty="0" err="1"/>
              <a:t>Sebagai</a:t>
            </a:r>
            <a:r>
              <a:rPr lang="en-US" dirty="0"/>
              <a:t> file </a:t>
            </a:r>
            <a:r>
              <a:rPr lang="en-US" dirty="0" err="1"/>
              <a:t>konfigurasi</a:t>
            </a:r>
            <a:r>
              <a:rPr lang="en-US" dirty="0"/>
              <a:t> </a:t>
            </a:r>
            <a:r>
              <a:rPr lang="en-US" dirty="0" err="1"/>
              <a:t>dari</a:t>
            </a:r>
            <a:r>
              <a:rPr lang="en-US" dirty="0"/>
              <a:t> node lain, </a:t>
            </a:r>
            <a:r>
              <a:rPr lang="en-US" dirty="0" err="1"/>
              <a:t>dalam</a:t>
            </a:r>
            <a:r>
              <a:rPr lang="en-US" dirty="0"/>
              <a:t> </a:t>
            </a:r>
            <a:r>
              <a:rPr lang="en-US" dirty="0" err="1"/>
              <a:t>filesystem</a:t>
            </a:r>
            <a:r>
              <a:rPr lang="en-US" dirty="0"/>
              <a:t> cluster </a:t>
            </a:r>
            <a:r>
              <a:rPr lang="en-US" dirty="0" err="1"/>
              <a:t>Anda</a:t>
            </a:r>
            <a:r>
              <a:rPr lang="en-US" dirty="0"/>
              <a:t> </a:t>
            </a:r>
            <a:r>
              <a:rPr lang="en-US" dirty="0" err="1"/>
              <a:t>menginginkan</a:t>
            </a:r>
            <a:r>
              <a:rPr lang="en-US" dirty="0"/>
              <a:t> </a:t>
            </a:r>
            <a:r>
              <a:rPr lang="en-US" dirty="0" err="1"/>
              <a:t>untu</a:t>
            </a:r>
            <a:r>
              <a:rPr lang="en-US" dirty="0"/>
              <a:t> </a:t>
            </a:r>
            <a:r>
              <a:rPr lang="en-US" dirty="0" err="1"/>
              <a:t>membersihkan</a:t>
            </a:r>
            <a:r>
              <a:rPr lang="en-US" dirty="0"/>
              <a:t> </a:t>
            </a:r>
            <a:r>
              <a:rPr lang="en-US" dirty="0" err="1"/>
              <a:t>keseluruhan</a:t>
            </a:r>
            <a:r>
              <a:rPr lang="en-US" dirty="0"/>
              <a:t> </a:t>
            </a:r>
            <a:r>
              <a:rPr lang="en-US" dirty="0" err="1"/>
              <a:t>direktori</a:t>
            </a:r>
            <a:r>
              <a:rPr lang="en-US" dirty="0"/>
              <a:t> </a:t>
            </a:r>
            <a:r>
              <a:rPr lang="en-US" dirty="0" err="1"/>
              <a:t>rekursif</a:t>
            </a:r>
            <a:r>
              <a:rPr lang="en-US" dirty="0"/>
              <a:t> </a:t>
            </a:r>
            <a:r>
              <a:rPr lang="en-US" dirty="0" err="1"/>
              <a:t>dari</a:t>
            </a:r>
            <a:r>
              <a:rPr lang="en-US" dirty="0"/>
              <a:t> / </a:t>
            </a:r>
            <a:r>
              <a:rPr lang="en-US" dirty="0" err="1"/>
              <a:t>etc</a:t>
            </a:r>
            <a:r>
              <a:rPr lang="en-US" dirty="0"/>
              <a:t> / </a:t>
            </a:r>
            <a:r>
              <a:rPr lang="en-US" dirty="0" err="1"/>
              <a:t>pve</a:t>
            </a:r>
            <a:r>
              <a:rPr lang="en-US" dirty="0"/>
              <a:t> / nodes / NODENAME, </a:t>
            </a:r>
            <a:r>
              <a:rPr lang="en-US" dirty="0" err="1"/>
              <a:t>tapi</a:t>
            </a:r>
            <a:r>
              <a:rPr lang="en-US" dirty="0"/>
              <a:t> </a:t>
            </a:r>
            <a:r>
              <a:rPr lang="en-US" dirty="0" err="1"/>
              <a:t>disarankan</a:t>
            </a:r>
            <a:r>
              <a:rPr lang="en-US" dirty="0"/>
              <a:t> </a:t>
            </a:r>
            <a:r>
              <a:rPr lang="en-US" dirty="0" err="1"/>
              <a:t>untuk</a:t>
            </a:r>
            <a:r>
              <a:rPr lang="en-US" dirty="0"/>
              <a:t> </a:t>
            </a:r>
            <a:r>
              <a:rPr lang="en-US" dirty="0" err="1"/>
              <a:t>mengeceknya</a:t>
            </a:r>
            <a:r>
              <a:rPr lang="en-US" dirty="0"/>
              <a:t> </a:t>
            </a:r>
            <a:r>
              <a:rPr lang="en-US" dirty="0" err="1"/>
              <a:t>kembali</a:t>
            </a:r>
            <a:r>
              <a:rPr lang="en-US" dirty="0"/>
              <a:t> </a:t>
            </a:r>
            <a:r>
              <a:rPr lang="en-US" dirty="0" err="1"/>
              <a:t>jika</a:t>
            </a:r>
            <a:r>
              <a:rPr lang="en-US" dirty="0"/>
              <a:t> </a:t>
            </a:r>
            <a:r>
              <a:rPr lang="en-US" dirty="0" err="1"/>
              <a:t>anda</a:t>
            </a:r>
            <a:r>
              <a:rPr lang="en-US" dirty="0"/>
              <a:t> </a:t>
            </a:r>
            <a:r>
              <a:rPr lang="en-US" dirty="0" err="1"/>
              <a:t>benar</a:t>
            </a:r>
            <a:r>
              <a:rPr lang="en-US" dirty="0"/>
              <a:t> </a:t>
            </a:r>
            <a:r>
              <a:rPr lang="en-US" dirty="0" err="1"/>
              <a:t>ingin</a:t>
            </a:r>
            <a:r>
              <a:rPr lang="en-US" dirty="0"/>
              <a:t> </a:t>
            </a:r>
            <a:r>
              <a:rPr lang="en-US" dirty="0" err="1"/>
              <a:t>menghapusnya</a:t>
            </a:r>
            <a:r>
              <a:rPr lang="en-US" dirty="0"/>
              <a:t>.</a:t>
            </a:r>
          </a:p>
        </p:txBody>
      </p:sp>
    </p:spTree>
    <p:extLst>
      <p:ext uri="{BB962C8B-B14F-4D97-AF65-F5344CB8AC3E}">
        <p14:creationId xmlns:p14="http://schemas.microsoft.com/office/powerpoint/2010/main" val="207874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4582"/>
          </a:xfrm>
        </p:spPr>
        <p:txBody>
          <a:bodyPr/>
          <a:lstStyle/>
          <a:p>
            <a:r>
              <a:rPr lang="en-US" b="1" dirty="0"/>
              <a:t>Quorum</a:t>
            </a:r>
            <a:endParaRPr lang="en-US" dirty="0"/>
          </a:p>
        </p:txBody>
      </p:sp>
      <p:sp>
        <p:nvSpPr>
          <p:cNvPr id="3" name="Content Placeholder 2"/>
          <p:cNvSpPr>
            <a:spLocks noGrp="1"/>
          </p:cNvSpPr>
          <p:nvPr>
            <p:ph idx="1"/>
          </p:nvPr>
        </p:nvSpPr>
        <p:spPr>
          <a:xfrm>
            <a:off x="476250" y="1485900"/>
            <a:ext cx="11315700" cy="4762499"/>
          </a:xfrm>
        </p:spPr>
        <p:txBody>
          <a:bodyPr/>
          <a:lstStyle/>
          <a:p>
            <a:r>
              <a:rPr lang="en-US" dirty="0" err="1"/>
              <a:t>Proxmox</a:t>
            </a:r>
            <a:r>
              <a:rPr lang="en-US" dirty="0"/>
              <a:t> VE </a:t>
            </a:r>
            <a:r>
              <a:rPr lang="en-US" dirty="0" err="1"/>
              <a:t>memnggunakan</a:t>
            </a:r>
            <a:r>
              <a:rPr lang="en-US" dirty="0"/>
              <a:t> </a:t>
            </a:r>
            <a:r>
              <a:rPr lang="en-US" dirty="0" err="1"/>
              <a:t>teknik</a:t>
            </a:r>
            <a:r>
              <a:rPr lang="en-US" dirty="0"/>
              <a:t> </a:t>
            </a:r>
            <a:r>
              <a:rPr lang="en-US" dirty="0" err="1"/>
              <a:t>berbasis</a:t>
            </a:r>
            <a:r>
              <a:rPr lang="en-US" dirty="0"/>
              <a:t> Quorum yang </a:t>
            </a:r>
            <a:r>
              <a:rPr lang="en-US" dirty="0" err="1"/>
              <a:t>artinya</a:t>
            </a:r>
            <a:r>
              <a:rPr lang="en-US" dirty="0"/>
              <a:t> </a:t>
            </a:r>
            <a:r>
              <a:rPr lang="en-US" dirty="0" err="1"/>
              <a:t>memberikan</a:t>
            </a:r>
            <a:r>
              <a:rPr lang="en-US" dirty="0"/>
              <a:t> </a:t>
            </a:r>
            <a:r>
              <a:rPr lang="en-US" dirty="0" err="1"/>
              <a:t>keadaan</a:t>
            </a:r>
            <a:r>
              <a:rPr lang="en-US" dirty="0"/>
              <a:t> yang </a:t>
            </a:r>
            <a:r>
              <a:rPr lang="en-US" dirty="0" err="1"/>
              <a:t>konsisten</a:t>
            </a:r>
            <a:r>
              <a:rPr lang="en-US" dirty="0"/>
              <a:t> </a:t>
            </a:r>
            <a:r>
              <a:rPr lang="en-US" dirty="0" err="1"/>
              <a:t>diantara</a:t>
            </a:r>
            <a:r>
              <a:rPr lang="en-US" dirty="0"/>
              <a:t> </a:t>
            </a:r>
            <a:r>
              <a:rPr lang="en-US" dirty="0" err="1"/>
              <a:t>semua</a:t>
            </a:r>
            <a:r>
              <a:rPr lang="en-US" dirty="0"/>
              <a:t> node cluster.</a:t>
            </a:r>
          </a:p>
          <a:p>
            <a:r>
              <a:rPr lang="id-ID" dirty="0"/>
              <a:t>Dalam kasus partisi jaringan, perubahan status mengharuskan mayoritas node online. </a:t>
            </a:r>
            <a:r>
              <a:rPr lang="en-US" dirty="0" err="1"/>
              <a:t>Peralihan</a:t>
            </a:r>
            <a:r>
              <a:rPr lang="en-US" dirty="0"/>
              <a:t> </a:t>
            </a:r>
            <a:r>
              <a:rPr lang="id-ID" dirty="0"/>
              <a:t>Cluster</a:t>
            </a:r>
            <a:r>
              <a:rPr lang="en-US" dirty="0"/>
              <a:t> </a:t>
            </a:r>
            <a:r>
              <a:rPr lang="id-ID" dirty="0"/>
              <a:t>ke mode </a:t>
            </a:r>
            <a:r>
              <a:rPr lang="en-US" dirty="0"/>
              <a:t>read-only</a:t>
            </a:r>
            <a:r>
              <a:rPr lang="id-ID" dirty="0"/>
              <a:t> jika </a:t>
            </a:r>
            <a:r>
              <a:rPr lang="en-US" dirty="0"/>
              <a:t>quorum </a:t>
            </a:r>
            <a:r>
              <a:rPr lang="en-US" dirty="0" err="1"/>
              <a:t>hilang</a:t>
            </a:r>
            <a:endParaRPr lang="en-US" dirty="0"/>
          </a:p>
          <a:p>
            <a:pPr marL="0" indent="0">
              <a:buNone/>
            </a:pPr>
            <a:r>
              <a:rPr lang="en-US" dirty="0"/>
              <a:t>	</a:t>
            </a:r>
            <a:br>
              <a:rPr lang="id-ID" dirty="0"/>
            </a:br>
            <a:r>
              <a:rPr lang="id-ID" dirty="0"/>
              <a:t>Catatan</a:t>
            </a:r>
            <a:br>
              <a:rPr lang="id-ID" dirty="0"/>
            </a:br>
            <a:r>
              <a:rPr lang="id-ID" dirty="0"/>
              <a:t>Proxmox VE memberikan satu </a:t>
            </a:r>
            <a:r>
              <a:rPr lang="en-US" dirty="0"/>
              <a:t>vote</a:t>
            </a:r>
            <a:r>
              <a:rPr lang="id-ID" dirty="0"/>
              <a:t> untuk masing-masing node secara default.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15</a:t>
            </a:r>
          </a:p>
        </p:txBody>
      </p:sp>
    </p:spTree>
    <p:extLst>
      <p:ext uri="{BB962C8B-B14F-4D97-AF65-F5344CB8AC3E}">
        <p14:creationId xmlns:p14="http://schemas.microsoft.com/office/powerpoint/2010/main" val="13684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en-US" b="1" dirty="0"/>
              <a:t>Cluster Network</a:t>
            </a:r>
            <a:endParaRPr lang="en-US" dirty="0"/>
          </a:p>
        </p:txBody>
      </p:sp>
      <p:sp>
        <p:nvSpPr>
          <p:cNvPr id="3" name="Content Placeholder 2"/>
          <p:cNvSpPr>
            <a:spLocks noGrp="1"/>
          </p:cNvSpPr>
          <p:nvPr>
            <p:ph idx="1"/>
          </p:nvPr>
        </p:nvSpPr>
        <p:spPr>
          <a:xfrm>
            <a:off x="393192" y="1965798"/>
            <a:ext cx="11107739" cy="4457699"/>
          </a:xfrm>
        </p:spPr>
        <p:txBody>
          <a:bodyPr/>
          <a:lstStyle/>
          <a:p>
            <a:pPr algn="just">
              <a:lnSpc>
                <a:spcPct val="150000"/>
              </a:lnSpc>
            </a:pPr>
            <a:r>
              <a:rPr lang="en-US" dirty="0"/>
              <a:t>cluster network </a:t>
            </a:r>
            <a:r>
              <a:rPr lang="en-US" dirty="0" err="1"/>
              <a:t>merupakan</a:t>
            </a:r>
            <a:r>
              <a:rPr lang="en-US" dirty="0"/>
              <a:t> </a:t>
            </a:r>
            <a:r>
              <a:rPr lang="en-US" dirty="0" err="1"/>
              <a:t>inti</a:t>
            </a:r>
            <a:r>
              <a:rPr lang="en-US" dirty="0"/>
              <a:t> </a:t>
            </a:r>
            <a:r>
              <a:rPr lang="en-US" dirty="0" err="1"/>
              <a:t>dari</a:t>
            </a:r>
            <a:r>
              <a:rPr lang="en-US" dirty="0"/>
              <a:t> </a:t>
            </a:r>
            <a:r>
              <a:rPr lang="en-US" dirty="0" err="1"/>
              <a:t>sebuah</a:t>
            </a:r>
            <a:r>
              <a:rPr lang="en-US" dirty="0"/>
              <a:t> </a:t>
            </a:r>
            <a:r>
              <a:rPr lang="en-US" dirty="0" err="1"/>
              <a:t>claster</a:t>
            </a:r>
            <a:r>
              <a:rPr lang="en-US" dirty="0"/>
              <a:t>. </a:t>
            </a:r>
            <a:r>
              <a:rPr lang="en-US" dirty="0" err="1"/>
              <a:t>Semua</a:t>
            </a:r>
            <a:r>
              <a:rPr lang="en-US" dirty="0"/>
              <a:t> </a:t>
            </a:r>
            <a:r>
              <a:rPr lang="en-US" dirty="0" err="1"/>
              <a:t>pesan</a:t>
            </a:r>
            <a:r>
              <a:rPr lang="en-US" dirty="0"/>
              <a:t> yang </a:t>
            </a:r>
            <a:r>
              <a:rPr lang="en-US" dirty="0" err="1"/>
              <a:t>dikirim</a:t>
            </a:r>
            <a:r>
              <a:rPr lang="en-US" dirty="0"/>
              <a:t> </a:t>
            </a:r>
            <a:r>
              <a:rPr lang="en-US" dirty="0" err="1"/>
              <a:t>disampaikan</a:t>
            </a:r>
            <a:r>
              <a:rPr lang="en-US" dirty="0"/>
              <a:t> </a:t>
            </a:r>
            <a:r>
              <a:rPr lang="en-US" dirty="0" err="1"/>
              <a:t>ke</a:t>
            </a:r>
            <a:r>
              <a:rPr lang="en-US" dirty="0"/>
              <a:t> </a:t>
            </a:r>
            <a:r>
              <a:rPr lang="en-US" dirty="0" err="1"/>
              <a:t>semua</a:t>
            </a:r>
            <a:r>
              <a:rPr lang="en-US" dirty="0"/>
              <a:t> node </a:t>
            </a:r>
            <a:r>
              <a:rPr lang="en-US" dirty="0" err="1"/>
              <a:t>dalam</a:t>
            </a:r>
            <a:r>
              <a:rPr lang="en-US" dirty="0"/>
              <a:t> </a:t>
            </a:r>
            <a:r>
              <a:rPr lang="en-US" dirty="0" err="1"/>
              <a:t>urutan</a:t>
            </a:r>
            <a:r>
              <a:rPr lang="en-US" dirty="0"/>
              <a:t> </a:t>
            </a:r>
            <a:r>
              <a:rPr lang="en-US" dirty="0" err="1"/>
              <a:t>masing-masing</a:t>
            </a:r>
            <a:r>
              <a:rPr lang="en-US" dirty="0"/>
              <a:t>. Di </a:t>
            </a:r>
            <a:r>
              <a:rPr lang="en-US" dirty="0" err="1"/>
              <a:t>proxmox</a:t>
            </a:r>
            <a:r>
              <a:rPr lang="en-US" dirty="0"/>
              <a:t> VE </a:t>
            </a:r>
            <a:r>
              <a:rPr lang="en-US" dirty="0" err="1"/>
              <a:t>bagian</a:t>
            </a:r>
            <a:r>
              <a:rPr lang="en-US" dirty="0"/>
              <a:t> </a:t>
            </a:r>
            <a:r>
              <a:rPr lang="en-US" dirty="0" err="1"/>
              <a:t>penyelesaian</a:t>
            </a:r>
            <a:r>
              <a:rPr lang="en-US" dirty="0"/>
              <a:t> </a:t>
            </a:r>
            <a:r>
              <a:rPr lang="en-US" dirty="0" err="1"/>
              <a:t>ini</a:t>
            </a:r>
            <a:r>
              <a:rPr lang="en-US" dirty="0"/>
              <a:t> </a:t>
            </a:r>
            <a:r>
              <a:rPr lang="en-US" dirty="0" err="1"/>
              <a:t>dilakukan</a:t>
            </a:r>
            <a:r>
              <a:rPr lang="en-US" dirty="0"/>
              <a:t> </a:t>
            </a:r>
            <a:r>
              <a:rPr lang="en-US" dirty="0" err="1"/>
              <a:t>menggunakan</a:t>
            </a:r>
            <a:r>
              <a:rPr lang="en-US" dirty="0"/>
              <a:t> </a:t>
            </a:r>
            <a:r>
              <a:rPr lang="en-US" dirty="0" err="1"/>
              <a:t>corosync</a:t>
            </a:r>
            <a:r>
              <a:rPr lang="en-US" dirty="0"/>
              <a:t>, </a:t>
            </a:r>
            <a:r>
              <a:rPr lang="en-US" dirty="0" err="1"/>
              <a:t>sebuah</a:t>
            </a:r>
            <a:r>
              <a:rPr lang="en-US" dirty="0"/>
              <a:t> </a:t>
            </a:r>
            <a:r>
              <a:rPr lang="en-US" dirty="0" err="1"/>
              <a:t>sistem</a:t>
            </a:r>
            <a:r>
              <a:rPr lang="en-US" dirty="0"/>
              <a:t> </a:t>
            </a:r>
            <a:r>
              <a:rPr lang="en-US" dirty="0" err="1"/>
              <a:t>komunikasi</a:t>
            </a:r>
            <a:r>
              <a:rPr lang="en-US" dirty="0"/>
              <a:t> </a:t>
            </a:r>
            <a:r>
              <a:rPr lang="en-US" dirty="0" err="1"/>
              <a:t>antar</a:t>
            </a:r>
            <a:r>
              <a:rPr lang="en-US" dirty="0"/>
              <a:t> node </a:t>
            </a:r>
            <a:r>
              <a:rPr lang="en-US" dirty="0" err="1"/>
              <a:t>dalam</a:t>
            </a:r>
            <a:r>
              <a:rPr lang="en-US" dirty="0"/>
              <a:t> cluster </a:t>
            </a:r>
            <a:r>
              <a:rPr lang="en-US" dirty="0" err="1"/>
              <a:t>untuk</a:t>
            </a:r>
            <a:r>
              <a:rPr lang="en-US" dirty="0"/>
              <a:t> </a:t>
            </a:r>
            <a:r>
              <a:rPr lang="en-US" dirty="0" err="1"/>
              <a:t>mengimplementasikan</a:t>
            </a:r>
            <a:r>
              <a:rPr lang="en-US" dirty="0"/>
              <a:t> high Availability </a:t>
            </a:r>
            <a:r>
              <a:rPr lang="en-US" dirty="0" err="1"/>
              <a:t>pada</a:t>
            </a:r>
            <a:r>
              <a:rPr lang="en-US" dirty="0"/>
              <a:t> </a:t>
            </a:r>
            <a:r>
              <a:rPr lang="en-US" dirty="0" err="1"/>
              <a:t>aplikasi</a:t>
            </a:r>
            <a:r>
              <a:rPr lang="en-US" dirty="0"/>
              <a:t>. </a:t>
            </a:r>
            <a:r>
              <a:rPr lang="en-US" dirty="0" err="1"/>
              <a:t>Pada</a:t>
            </a:r>
            <a:r>
              <a:rPr lang="en-US" dirty="0"/>
              <a:t> </a:t>
            </a:r>
            <a:r>
              <a:rPr lang="en-US" dirty="0" err="1"/>
              <a:t>proxmox</a:t>
            </a:r>
            <a:r>
              <a:rPr lang="en-US" dirty="0"/>
              <a:t> cluster file system </a:t>
            </a:r>
            <a:r>
              <a:rPr lang="id-ID" dirty="0"/>
              <a:t>(pmxcfs)</a:t>
            </a:r>
            <a:r>
              <a:rPr lang="en-US" dirty="0"/>
              <a:t> </a:t>
            </a:r>
            <a:r>
              <a:rPr lang="en-US" dirty="0" err="1"/>
              <a:t>ini</a:t>
            </a:r>
            <a:r>
              <a:rPr lang="en-US" dirty="0"/>
              <a:t> </a:t>
            </a:r>
            <a:r>
              <a:rPr lang="en-US" dirty="0" err="1"/>
              <a:t>meskipun</a:t>
            </a:r>
            <a:r>
              <a:rPr lang="en-US" dirty="0"/>
              <a:t> </a:t>
            </a:r>
            <a:r>
              <a:rPr lang="en-US" dirty="0" err="1"/>
              <a:t>konfigurasi</a:t>
            </a:r>
            <a:r>
              <a:rPr lang="en-US" dirty="0"/>
              <a:t> </a:t>
            </a:r>
            <a:r>
              <a:rPr lang="en-US" dirty="0" err="1"/>
              <a:t>disimpan</a:t>
            </a:r>
            <a:r>
              <a:rPr lang="en-US" dirty="0"/>
              <a:t> </a:t>
            </a:r>
            <a:r>
              <a:rPr lang="en-US" dirty="0" err="1"/>
              <a:t>sebagai</a:t>
            </a:r>
            <a:r>
              <a:rPr lang="en-US" dirty="0"/>
              <a:t> file, </a:t>
            </a:r>
            <a:r>
              <a:rPr lang="en-US" dirty="0" err="1"/>
              <a:t>salinan</a:t>
            </a:r>
            <a:r>
              <a:rPr lang="en-US" dirty="0"/>
              <a:t> data </a:t>
            </a:r>
            <a:r>
              <a:rPr lang="en-US" dirty="0" err="1"/>
              <a:t>berada</a:t>
            </a:r>
            <a:r>
              <a:rPr lang="en-US" dirty="0"/>
              <a:t> </a:t>
            </a:r>
            <a:r>
              <a:rPr lang="en-US" dirty="0" err="1"/>
              <a:t>dalam</a:t>
            </a:r>
            <a:r>
              <a:rPr lang="en-US" dirty="0"/>
              <a:t> 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16</a:t>
            </a:r>
          </a:p>
        </p:txBody>
      </p:sp>
    </p:spTree>
    <p:extLst>
      <p:ext uri="{BB962C8B-B14F-4D97-AF65-F5344CB8AC3E}">
        <p14:creationId xmlns:p14="http://schemas.microsoft.com/office/powerpoint/2010/main" val="296850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2682"/>
          </a:xfrm>
        </p:spPr>
        <p:txBody>
          <a:bodyPr/>
          <a:lstStyle/>
          <a:p>
            <a:r>
              <a:rPr lang="en-US" b="1" dirty="0"/>
              <a:t>Network Requirements</a:t>
            </a:r>
            <a:endParaRPr lang="en-US" dirty="0"/>
          </a:p>
        </p:txBody>
      </p:sp>
      <p:sp>
        <p:nvSpPr>
          <p:cNvPr id="3" name="Content Placeholder 2"/>
          <p:cNvSpPr>
            <a:spLocks noGrp="1"/>
          </p:cNvSpPr>
          <p:nvPr>
            <p:ph idx="1"/>
          </p:nvPr>
        </p:nvSpPr>
        <p:spPr>
          <a:xfrm>
            <a:off x="323850" y="1466850"/>
            <a:ext cx="11601450" cy="5219700"/>
          </a:xfrm>
        </p:spPr>
        <p:txBody>
          <a:bodyPr>
            <a:normAutofit/>
          </a:bodyPr>
          <a:lstStyle/>
          <a:p>
            <a:pPr algn="just"/>
            <a:r>
              <a:rPr lang="id-ID" dirty="0"/>
              <a:t>Sebelum menyiapkan cluster, </a:t>
            </a:r>
            <a:r>
              <a:rPr lang="en-US" dirty="0" err="1"/>
              <a:t>periksa</a:t>
            </a:r>
            <a:r>
              <a:rPr lang="en-US" dirty="0"/>
              <a:t> </a:t>
            </a:r>
            <a:r>
              <a:rPr lang="en-US" dirty="0" err="1"/>
              <a:t>terlebih</a:t>
            </a:r>
            <a:r>
              <a:rPr lang="en-US" dirty="0"/>
              <a:t> </a:t>
            </a:r>
            <a:r>
              <a:rPr lang="en-US" dirty="0" err="1"/>
              <a:t>dahulu</a:t>
            </a:r>
            <a:r>
              <a:rPr lang="en-US" dirty="0"/>
              <a:t> </a:t>
            </a:r>
            <a:r>
              <a:rPr lang="id-ID" dirty="0"/>
              <a:t>apakah jaringan sesuai untuk tujuan itu.</a:t>
            </a:r>
            <a:r>
              <a:rPr lang="en-US" dirty="0"/>
              <a:t>.</a:t>
            </a:r>
          </a:p>
          <a:p>
            <a:pPr marL="0" indent="0" algn="just">
              <a:buNone/>
            </a:pPr>
            <a:r>
              <a:rPr lang="en-US" dirty="0"/>
              <a:t>	- </a:t>
            </a:r>
            <a:r>
              <a:rPr lang="id-ID" dirty="0"/>
              <a:t>Pastikan semua node berada dalam subnet yang sama. Ini </a:t>
            </a:r>
            <a:r>
              <a:rPr lang="en-US" dirty="0" err="1"/>
              <a:t>berlaku</a:t>
            </a:r>
            <a:r>
              <a:rPr lang="en-US" dirty="0"/>
              <a:t> </a:t>
            </a:r>
            <a:r>
              <a:rPr lang="en-US" dirty="0" err="1"/>
              <a:t>hanya</a:t>
            </a:r>
            <a:r>
              <a:rPr lang="id-ID" dirty="0"/>
              <a:t> untuk </a:t>
            </a:r>
            <a:r>
              <a:rPr lang="en-US" dirty="0"/>
              <a:t>interface network yang </a:t>
            </a:r>
            <a:r>
              <a:rPr lang="en-US" dirty="0" err="1"/>
              <a:t>digunakan</a:t>
            </a:r>
            <a:r>
              <a:rPr lang="en-US" dirty="0"/>
              <a:t> </a:t>
            </a:r>
            <a:r>
              <a:rPr lang="en-US" dirty="0" err="1"/>
              <a:t>untuk</a:t>
            </a:r>
            <a:r>
              <a:rPr lang="en-US" dirty="0"/>
              <a:t> </a:t>
            </a:r>
            <a:r>
              <a:rPr lang="en-US" dirty="0" err="1"/>
              <a:t>komunikasi</a:t>
            </a:r>
            <a:r>
              <a:rPr lang="en-US" dirty="0"/>
              <a:t> cluster (</a:t>
            </a:r>
            <a:r>
              <a:rPr lang="en-US" dirty="0" err="1"/>
              <a:t>corosyns</a:t>
            </a:r>
            <a:r>
              <a:rPr lang="en-US" dirty="0"/>
              <a:t>)</a:t>
            </a:r>
          </a:p>
          <a:p>
            <a:pPr algn="just">
              <a:buFontTx/>
              <a:buChar char="-"/>
            </a:pPr>
            <a:r>
              <a:rPr lang="en-US" dirty="0"/>
              <a:t>- </a:t>
            </a:r>
            <a:r>
              <a:rPr lang="en-US" dirty="0" err="1"/>
              <a:t>pastikan</a:t>
            </a:r>
            <a:r>
              <a:rPr lang="en-US" dirty="0"/>
              <a:t> </a:t>
            </a:r>
            <a:r>
              <a:rPr lang="en-US" dirty="0" err="1"/>
              <a:t>semuda</a:t>
            </a:r>
            <a:r>
              <a:rPr lang="en-US" dirty="0"/>
              <a:t> node </a:t>
            </a:r>
            <a:r>
              <a:rPr lang="en-US" dirty="0" err="1"/>
              <a:t>dapat</a:t>
            </a:r>
            <a:r>
              <a:rPr lang="en-US" dirty="0"/>
              <a:t> </a:t>
            </a:r>
            <a:r>
              <a:rPr lang="en-US" dirty="0" err="1"/>
              <a:t>saling</a:t>
            </a:r>
            <a:r>
              <a:rPr lang="en-US" dirty="0"/>
              <a:t> </a:t>
            </a:r>
            <a:r>
              <a:rPr lang="en-US" dirty="0" err="1"/>
              <a:t>terhubung</a:t>
            </a:r>
            <a:r>
              <a:rPr lang="en-US" dirty="0"/>
              <a:t> </a:t>
            </a:r>
            <a:r>
              <a:rPr lang="en-US" dirty="0" err="1"/>
              <a:t>melalui</a:t>
            </a:r>
            <a:r>
              <a:rPr lang="en-US" dirty="0"/>
              <a:t> interface </a:t>
            </a:r>
            <a:r>
              <a:rPr lang="en-US" dirty="0" err="1"/>
              <a:t>tsb</a:t>
            </a:r>
            <a:r>
              <a:rPr lang="en-US" dirty="0"/>
              <a:t>, </a:t>
            </a:r>
            <a:r>
              <a:rPr lang="en-US" dirty="0" err="1"/>
              <a:t>cukup</a:t>
            </a:r>
            <a:r>
              <a:rPr lang="en-US" dirty="0"/>
              <a:t> </a:t>
            </a:r>
            <a:r>
              <a:rPr lang="en-US" dirty="0" err="1"/>
              <a:t>dengan</a:t>
            </a:r>
            <a:r>
              <a:rPr lang="en-US" dirty="0"/>
              <a:t> </a:t>
            </a:r>
            <a:r>
              <a:rPr lang="en-US" dirty="0" err="1"/>
              <a:t>menggunakan</a:t>
            </a:r>
            <a:r>
              <a:rPr lang="en-US" dirty="0"/>
              <a:t> ping </a:t>
            </a:r>
            <a:r>
              <a:rPr lang="en-US" dirty="0" err="1"/>
              <a:t>untuk</a:t>
            </a:r>
            <a:r>
              <a:rPr lang="en-US" dirty="0"/>
              <a:t> </a:t>
            </a:r>
            <a:r>
              <a:rPr lang="en-US" dirty="0" err="1"/>
              <a:t>semua</a:t>
            </a:r>
            <a:r>
              <a:rPr lang="en-US" dirty="0"/>
              <a:t> basis test.</a:t>
            </a:r>
          </a:p>
          <a:p>
            <a:pPr algn="just">
              <a:buFontTx/>
              <a:buChar char="-"/>
            </a:pPr>
            <a:r>
              <a:rPr lang="en-US" dirty="0"/>
              <a:t>- </a:t>
            </a:r>
            <a:r>
              <a:rPr lang="id-ID" dirty="0"/>
              <a:t>Pastikan multicast bekerja pada umumnya dan </a:t>
            </a:r>
            <a:r>
              <a:rPr lang="en-US" dirty="0" err="1"/>
              <a:t>tingkat</a:t>
            </a:r>
            <a:r>
              <a:rPr lang="en-US" dirty="0"/>
              <a:t> </a:t>
            </a:r>
            <a:r>
              <a:rPr lang="en-US" dirty="0" err="1"/>
              <a:t>paket</a:t>
            </a:r>
            <a:r>
              <a:rPr lang="id-ID" dirty="0"/>
              <a:t>. Hal ini bisa </a:t>
            </a:r>
            <a:r>
              <a:rPr lang="en-US" dirty="0" err="1"/>
              <a:t>diselesaikan</a:t>
            </a:r>
            <a:r>
              <a:rPr lang="id-ID" dirty="0"/>
              <a:t> dengan alat omping.</a:t>
            </a:r>
            <a:r>
              <a:rPr lang="en-US" dirty="0"/>
              <a:t> The final "%loss" </a:t>
            </a:r>
            <a:r>
              <a:rPr lang="en-US" dirty="0" err="1"/>
              <a:t>angka</a:t>
            </a:r>
            <a:r>
              <a:rPr lang="en-US" dirty="0"/>
              <a:t> </a:t>
            </a:r>
            <a:r>
              <a:rPr lang="en-US" dirty="0" err="1"/>
              <a:t>seharusnya</a:t>
            </a:r>
            <a:r>
              <a:rPr lang="en-US" dirty="0"/>
              <a:t>&lt; 1%. </a:t>
            </a:r>
          </a:p>
          <a:p>
            <a:pPr marL="0" indent="0" algn="just">
              <a:buNone/>
            </a:pPr>
            <a:r>
              <a:rPr lang="en-US" dirty="0"/>
              <a:t>	</a:t>
            </a:r>
            <a:r>
              <a:rPr lang="en-US" b="1" dirty="0" err="1"/>
              <a:t>omping</a:t>
            </a:r>
            <a:r>
              <a:rPr lang="en-US" b="1" dirty="0"/>
              <a:t> -c 10000 -</a:t>
            </a:r>
            <a:r>
              <a:rPr lang="en-US" b="1" dirty="0" err="1"/>
              <a:t>i</a:t>
            </a:r>
            <a:r>
              <a:rPr lang="en-US" b="1" dirty="0"/>
              <a:t> 0.001 -F -q NODE1-IP NODE2-IP ...</a:t>
            </a:r>
          </a:p>
          <a:p>
            <a:pPr marL="0" indent="0" algn="just">
              <a:buNone/>
            </a:pPr>
            <a:r>
              <a:rPr lang="en-US" b="1" dirty="0"/>
              <a:t>	- </a:t>
            </a:r>
            <a:r>
              <a:rPr lang="id-ID" dirty="0"/>
              <a:t>Pastikan komunikasi multicast bekerja dalam jangka waktu yang lama. Ini mengungkap masalah</a:t>
            </a:r>
            <a:r>
              <a:rPr lang="en-US" dirty="0"/>
              <a:t> </a:t>
            </a:r>
            <a:r>
              <a:rPr lang="id-ID" dirty="0"/>
              <a:t>dimana </a:t>
            </a:r>
            <a:r>
              <a:rPr lang="en-US" dirty="0" err="1"/>
              <a:t>pemantauan</a:t>
            </a:r>
            <a:r>
              <a:rPr lang="id-ID" dirty="0"/>
              <a:t> IGMP diaktifkan pada jaringan namun tidak ada multicast querier yang aktif. Tes ini memiliki Durasi sekitar 10 menit.</a:t>
            </a:r>
            <a:endParaRPr lang="en-US" b="1" dirty="0"/>
          </a:p>
          <a:p>
            <a:pPr marL="0" indent="0" algn="just">
              <a:buNone/>
            </a:pPr>
            <a:r>
              <a:rPr lang="en-US" b="1" dirty="0"/>
              <a:t>	</a:t>
            </a:r>
            <a:r>
              <a:rPr lang="en-US" b="1" dirty="0" err="1"/>
              <a:t>omping</a:t>
            </a:r>
            <a:r>
              <a:rPr lang="en-US" b="1" dirty="0"/>
              <a:t> -c 600 -</a:t>
            </a:r>
            <a:r>
              <a:rPr lang="en-US" b="1" dirty="0" err="1"/>
              <a:t>i</a:t>
            </a:r>
            <a:r>
              <a:rPr lang="en-US" b="1" dirty="0"/>
              <a:t> 1 -q NODE1-IP NODE2-IP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17</a:t>
            </a:r>
          </a:p>
        </p:txBody>
      </p:sp>
    </p:spTree>
    <p:extLst>
      <p:ext uri="{BB962C8B-B14F-4D97-AF65-F5344CB8AC3E}">
        <p14:creationId xmlns:p14="http://schemas.microsoft.com/office/powerpoint/2010/main" val="389316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7F30-27CC-483E-AD2E-72411A5BA8CA}"/>
              </a:ext>
            </a:extLst>
          </p:cNvPr>
          <p:cNvSpPr>
            <a:spLocks noGrp="1"/>
          </p:cNvSpPr>
          <p:nvPr>
            <p:ph type="title"/>
          </p:nvPr>
        </p:nvSpPr>
        <p:spPr/>
        <p:txBody>
          <a:bodyPr/>
          <a:lstStyle/>
          <a:p>
            <a:r>
              <a:rPr lang="id-ID" dirty="0"/>
              <a:t>Tujuan pembelajaran</a:t>
            </a:r>
          </a:p>
        </p:txBody>
      </p:sp>
      <p:sp>
        <p:nvSpPr>
          <p:cNvPr id="3" name="Content Placeholder 2">
            <a:extLst>
              <a:ext uri="{FF2B5EF4-FFF2-40B4-BE49-F238E27FC236}">
                <a16:creationId xmlns:a16="http://schemas.microsoft.com/office/drawing/2014/main" id="{EFA64CD2-F0C0-4AFA-A793-F2439E82E9C9}"/>
              </a:ext>
            </a:extLst>
          </p:cNvPr>
          <p:cNvSpPr>
            <a:spLocks noGrp="1"/>
          </p:cNvSpPr>
          <p:nvPr>
            <p:ph idx="1"/>
          </p:nvPr>
        </p:nvSpPr>
        <p:spPr/>
        <p:txBody>
          <a:bodyPr/>
          <a:lstStyle/>
          <a:p>
            <a:r>
              <a:rPr lang="id-ID" dirty="0"/>
              <a:t>Siswa dapat memahami Cluster Manager</a:t>
            </a:r>
          </a:p>
          <a:p>
            <a:r>
              <a:rPr lang="id-ID" dirty="0"/>
              <a:t>Siwa bisa membuatan Claster</a:t>
            </a:r>
          </a:p>
          <a:p>
            <a:r>
              <a:rPr lang="id-ID" dirty="0"/>
              <a:t>Siswa memahami Network Requirements</a:t>
            </a:r>
          </a:p>
        </p:txBody>
      </p:sp>
    </p:spTree>
    <p:extLst>
      <p:ext uri="{BB962C8B-B14F-4D97-AF65-F5344CB8AC3E}">
        <p14:creationId xmlns:p14="http://schemas.microsoft.com/office/powerpoint/2010/main" val="358597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759" y="2052919"/>
            <a:ext cx="10778598" cy="2519082"/>
          </a:xfrm>
          <a:solidFill>
            <a:schemeClr val="accent2">
              <a:lumMod val="40000"/>
              <a:lumOff val="60000"/>
            </a:schemeClr>
          </a:solidFill>
        </p:spPr>
        <p:txBody>
          <a:bodyPr>
            <a:normAutofit/>
          </a:bodyPr>
          <a:lstStyle/>
          <a:p>
            <a:pPr algn="just"/>
            <a:r>
              <a:rPr lang="id-ID" dirty="0"/>
              <a:t>Jaringan Anda tidak siap untuk dikelompokkan jika salah satu dari tes ini gagal. Periksa kembali konfigurasi jaringan. Terutama</a:t>
            </a:r>
            <a:r>
              <a:rPr lang="en-US" dirty="0"/>
              <a:t> </a:t>
            </a:r>
            <a:r>
              <a:rPr lang="id-ID" dirty="0"/>
              <a:t>switch karena multicast dinonaktifkan secara default atau </a:t>
            </a:r>
            <a:r>
              <a:rPr lang="en-US" dirty="0" err="1"/>
              <a:t>pemantauan</a:t>
            </a:r>
            <a:r>
              <a:rPr lang="id-ID" dirty="0"/>
              <a:t> IGMP diaktifkan dengan no</a:t>
            </a:r>
            <a:r>
              <a:rPr lang="en-US" dirty="0"/>
              <a:t> </a:t>
            </a:r>
            <a:r>
              <a:rPr lang="id-ID" dirty="0"/>
              <a:t>IGMP querier aktif.</a:t>
            </a:r>
            <a:r>
              <a:rPr lang="en-US" dirty="0"/>
              <a:t> </a:t>
            </a:r>
          </a:p>
          <a:p>
            <a:pPr algn="just"/>
            <a:r>
              <a:rPr lang="en-US" dirty="0" err="1"/>
              <a:t>Juga</a:t>
            </a:r>
            <a:r>
              <a:rPr lang="en-US" dirty="0"/>
              <a:t> </a:t>
            </a:r>
            <a:r>
              <a:rPr lang="id-ID" dirty="0"/>
              <a:t>Dalam cluster yang lebih kecil pilihan untuk menggunakan unicast jika Anda benar-benar tidak bisa </a:t>
            </a:r>
            <a:r>
              <a:rPr lang="en-US" dirty="0" err="1"/>
              <a:t>melakukan</a:t>
            </a:r>
            <a:r>
              <a:rPr lang="en-US" dirty="0"/>
              <a:t> </a:t>
            </a:r>
            <a:r>
              <a:rPr lang="id-ID" dirty="0"/>
              <a:t>multicast untuk bekerja.</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18</a:t>
            </a:r>
          </a:p>
        </p:txBody>
      </p:sp>
    </p:spTree>
    <p:extLst>
      <p:ext uri="{BB962C8B-B14F-4D97-AF65-F5344CB8AC3E}">
        <p14:creationId xmlns:p14="http://schemas.microsoft.com/office/powerpoint/2010/main" val="215857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8382"/>
          </a:xfrm>
        </p:spPr>
        <p:txBody>
          <a:bodyPr/>
          <a:lstStyle/>
          <a:p>
            <a:r>
              <a:rPr lang="en-US" b="1" dirty="0"/>
              <a:t>Separate Cluster Network</a:t>
            </a:r>
            <a:endParaRPr lang="en-US" dirty="0"/>
          </a:p>
        </p:txBody>
      </p:sp>
      <p:sp>
        <p:nvSpPr>
          <p:cNvPr id="3" name="Content Placeholder 2"/>
          <p:cNvSpPr>
            <a:spLocks noGrp="1"/>
          </p:cNvSpPr>
          <p:nvPr>
            <p:ph idx="1"/>
          </p:nvPr>
        </p:nvSpPr>
        <p:spPr>
          <a:xfrm>
            <a:off x="247650" y="1371600"/>
            <a:ext cx="11639550" cy="5124450"/>
          </a:xfrm>
        </p:spPr>
        <p:txBody>
          <a:bodyPr>
            <a:normAutofit fontScale="92500" lnSpcReduction="20000"/>
          </a:bodyPr>
          <a:lstStyle/>
          <a:p>
            <a:pPr algn="just"/>
            <a:r>
              <a:rPr lang="id-ID" dirty="0"/>
              <a:t>Saat membuat cluster tanpa parameter, jaringan cluster umumnya dibagikan dengan UI Web dan</a:t>
            </a:r>
            <a:r>
              <a:rPr lang="en-US" dirty="0"/>
              <a:t> </a:t>
            </a:r>
            <a:r>
              <a:rPr lang="id-ID" dirty="0"/>
              <a:t>VMs dan</a:t>
            </a:r>
            <a:r>
              <a:rPr lang="en-US" dirty="0"/>
              <a:t> </a:t>
            </a:r>
            <a:r>
              <a:rPr lang="en-US" dirty="0" err="1"/>
              <a:t>kemudian</a:t>
            </a:r>
            <a:r>
              <a:rPr lang="en-US" dirty="0"/>
              <a:t> </a:t>
            </a:r>
            <a:r>
              <a:rPr lang="en-US" dirty="0" err="1"/>
              <a:t>traficnya</a:t>
            </a:r>
            <a:r>
              <a:rPr lang="id-ID" dirty="0"/>
              <a:t>. Bergantung pada konfigurasi </a:t>
            </a:r>
            <a:r>
              <a:rPr lang="en-US" dirty="0"/>
              <a:t>yang </a:t>
            </a:r>
            <a:r>
              <a:rPr lang="en-US" dirty="0" err="1"/>
              <a:t>dibuat</a:t>
            </a:r>
            <a:r>
              <a:rPr lang="id-ID" dirty="0"/>
              <a:t>, bahkan </a:t>
            </a:r>
            <a:r>
              <a:rPr lang="en-US" dirty="0"/>
              <a:t>traffic </a:t>
            </a:r>
            <a:r>
              <a:rPr lang="id-ID" dirty="0"/>
              <a:t>penyimpanan pun mungkin dikirim melalui jaringan yang sama.</a:t>
            </a:r>
            <a:r>
              <a:rPr lang="en-US" dirty="0"/>
              <a:t> </a:t>
            </a:r>
            <a:r>
              <a:rPr lang="en-US" dirty="0" err="1"/>
              <a:t>Maka</a:t>
            </a:r>
            <a:r>
              <a:rPr lang="en-US" dirty="0"/>
              <a:t> </a:t>
            </a:r>
            <a:r>
              <a:rPr lang="id-ID" dirty="0"/>
              <a:t>Dianjurkan untuk mengubahnya, karena corosync adalah aplikasi real time</a:t>
            </a:r>
            <a:r>
              <a:rPr lang="en-US" dirty="0"/>
              <a:t>.</a:t>
            </a:r>
          </a:p>
          <a:p>
            <a:pPr algn="just"/>
            <a:endParaRPr lang="en-US" dirty="0"/>
          </a:p>
          <a:p>
            <a:r>
              <a:rPr lang="en-US" b="1" dirty="0"/>
              <a:t>Setting Up A New Network</a:t>
            </a:r>
          </a:p>
          <a:p>
            <a:pPr marL="0" indent="0">
              <a:buNone/>
            </a:pPr>
            <a:r>
              <a:rPr lang="id-ID" dirty="0"/>
              <a:t>Pertama, Anda harus mengatur </a:t>
            </a:r>
            <a:r>
              <a:rPr lang="en-US" dirty="0"/>
              <a:t>interface</a:t>
            </a:r>
            <a:r>
              <a:rPr lang="id-ID" dirty="0"/>
              <a:t> jaringan baru. Ini harus berada di jaringan fisik yang terpisah. Memastikan bahwa</a:t>
            </a:r>
            <a:r>
              <a:rPr lang="en-US" dirty="0"/>
              <a:t> </a:t>
            </a:r>
            <a:r>
              <a:rPr lang="id-ID" dirty="0"/>
              <a:t>jaringan Anda memenuhi persyaratan jaringan cluster. </a:t>
            </a:r>
            <a:endParaRPr lang="en-US" dirty="0"/>
          </a:p>
          <a:p>
            <a:pPr marL="0" indent="0">
              <a:buNone/>
            </a:pPr>
            <a:endParaRPr lang="en-US" b="1" dirty="0"/>
          </a:p>
          <a:p>
            <a:r>
              <a:rPr lang="en-US" b="1" dirty="0"/>
              <a:t>Separate On Cluster Creation</a:t>
            </a:r>
          </a:p>
          <a:p>
            <a:r>
              <a:rPr lang="id-ID" dirty="0"/>
              <a:t>Hal ini dimungkinkan melalui </a:t>
            </a:r>
            <a:r>
              <a:rPr lang="id-ID" b="1" dirty="0"/>
              <a:t>parameter ring0_addr dan bindnet0_addr </a:t>
            </a:r>
            <a:r>
              <a:rPr lang="id-ID" dirty="0"/>
              <a:t>perintah </a:t>
            </a:r>
            <a:r>
              <a:rPr lang="id-ID" b="1" dirty="0"/>
              <a:t>pvecm create </a:t>
            </a:r>
            <a:r>
              <a:rPr lang="id-ID" dirty="0"/>
              <a:t>yang digunakan</a:t>
            </a:r>
            <a:r>
              <a:rPr lang="en-US" dirty="0"/>
              <a:t> </a:t>
            </a:r>
            <a:r>
              <a:rPr lang="id-ID" dirty="0"/>
              <a:t>untuk membuat cluster baru</a:t>
            </a:r>
            <a:r>
              <a:rPr lang="en-US" dirty="0"/>
              <a:t> </a:t>
            </a:r>
            <a:r>
              <a:rPr lang="id-ID" dirty="0"/>
              <a:t>Jika Anda telah menyiapkan NIC tambahan dengan alamat statis pada </a:t>
            </a:r>
            <a:r>
              <a:rPr lang="id-ID" sz="2100" b="1" dirty="0">
                <a:latin typeface="Times New Roman" panose="02020603050405020304" pitchFamily="18" charset="0"/>
                <a:cs typeface="Times New Roman" panose="02020603050405020304" pitchFamily="18" charset="0"/>
              </a:rPr>
              <a:t>10.10.10.1/25</a:t>
            </a:r>
            <a:r>
              <a:rPr lang="id-ID" dirty="0"/>
              <a:t> dan ingin mengirim dan menerima semuanya</a:t>
            </a:r>
            <a:r>
              <a:rPr lang="en-US" dirty="0"/>
              <a:t> </a:t>
            </a:r>
            <a:r>
              <a:rPr lang="id-ID" dirty="0"/>
              <a:t>komunikasi cluster melalui antarmuka ini Anda akan mengeksekusi:</a:t>
            </a:r>
          </a:p>
          <a:p>
            <a:r>
              <a:rPr lang="en-US" b="1" dirty="0" err="1">
                <a:solidFill>
                  <a:srgbClr val="FF0000"/>
                </a:solidFill>
              </a:rPr>
              <a:t>pvecm</a:t>
            </a:r>
            <a:r>
              <a:rPr lang="en-US" b="1" dirty="0">
                <a:solidFill>
                  <a:srgbClr val="FF0000"/>
                </a:solidFill>
              </a:rPr>
              <a:t> create test --ring0_addr </a:t>
            </a:r>
            <a:r>
              <a:rPr lang="id-ID" dirty="0">
                <a:solidFill>
                  <a:srgbClr val="FF0000"/>
                </a:solidFill>
              </a:rPr>
              <a:t>10.10.10.1/25</a:t>
            </a:r>
            <a:r>
              <a:rPr lang="en-US" b="1" dirty="0">
                <a:solidFill>
                  <a:srgbClr val="FF0000"/>
                </a:solidFill>
              </a:rPr>
              <a:t> --bindnet0_addr </a:t>
            </a:r>
            <a:r>
              <a:rPr lang="id-ID" dirty="0">
                <a:solidFill>
                  <a:srgbClr val="FF0000"/>
                </a:solidFill>
              </a:rPr>
              <a:t>10.10.10.1/25 </a:t>
            </a:r>
            <a:r>
              <a:rPr lang="en-US" dirty="0"/>
              <a:t>To check if everything is working properly execute:</a:t>
            </a:r>
          </a:p>
          <a:p>
            <a:r>
              <a:rPr lang="en-US" b="1" dirty="0" err="1">
                <a:solidFill>
                  <a:srgbClr val="FF0000"/>
                </a:solidFill>
              </a:rPr>
              <a:t>systemctl</a:t>
            </a:r>
            <a:r>
              <a:rPr lang="en-US" b="1" dirty="0">
                <a:solidFill>
                  <a:srgbClr val="FF0000"/>
                </a:solidFill>
              </a:rPr>
              <a:t> status </a:t>
            </a:r>
            <a:r>
              <a:rPr lang="en-US" b="1" dirty="0" err="1">
                <a:solidFill>
                  <a:srgbClr val="FF0000"/>
                </a:solidFill>
              </a:rPr>
              <a:t>corosync</a:t>
            </a: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19</a:t>
            </a:r>
          </a:p>
        </p:txBody>
      </p:sp>
    </p:spTree>
    <p:extLst>
      <p:ext uri="{BB962C8B-B14F-4D97-AF65-F5344CB8AC3E}">
        <p14:creationId xmlns:p14="http://schemas.microsoft.com/office/powerpoint/2010/main" val="87993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6"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20</a:t>
            </a:r>
          </a:p>
        </p:txBody>
      </p:sp>
      <p:sp>
        <p:nvSpPr>
          <p:cNvPr id="3" name="Content Placeholder 2"/>
          <p:cNvSpPr>
            <a:spLocks noGrp="1"/>
          </p:cNvSpPr>
          <p:nvPr>
            <p:ph idx="1"/>
          </p:nvPr>
        </p:nvSpPr>
        <p:spPr>
          <a:xfrm>
            <a:off x="3670676" y="1348903"/>
            <a:ext cx="7730222" cy="5509097"/>
          </a:xfrm>
        </p:spPr>
        <p:txBody>
          <a:bodyPr/>
          <a:lstStyle/>
          <a:p>
            <a:pPr algn="just"/>
            <a:r>
              <a:rPr lang="en-US" b="1" dirty="0"/>
              <a:t>Separate After Cluster Creation</a:t>
            </a:r>
          </a:p>
          <a:p>
            <a:pPr algn="just"/>
            <a:r>
              <a:rPr lang="en-US" dirty="0"/>
              <a:t>J</a:t>
            </a:r>
            <a:r>
              <a:rPr lang="id-ID" dirty="0"/>
              <a:t>ika sudah membuat cluster dan ingin mengalihkan komunikasinya ke </a:t>
            </a:r>
            <a:r>
              <a:rPr lang="en-US" dirty="0" err="1"/>
              <a:t>jaringan</a:t>
            </a:r>
            <a:r>
              <a:rPr lang="en-US" dirty="0"/>
              <a:t> </a:t>
            </a:r>
            <a:r>
              <a:rPr lang="id-ID" dirty="0"/>
              <a:t>yang lain</a:t>
            </a:r>
            <a:r>
              <a:rPr lang="en-US" dirty="0"/>
              <a:t> </a:t>
            </a:r>
            <a:r>
              <a:rPr lang="id-ID" dirty="0"/>
              <a:t>, tanpa membangun kembali keseluruhan cluster. Perubahan ini dapat menyebabkan </a:t>
            </a:r>
            <a:r>
              <a:rPr lang="en-US" dirty="0"/>
              <a:t>duration </a:t>
            </a:r>
            <a:r>
              <a:rPr lang="id-ID" dirty="0"/>
              <a:t>quorum loss yang pendek </a:t>
            </a:r>
            <a:r>
              <a:rPr lang="en-US" dirty="0" err="1"/>
              <a:t>pada</a:t>
            </a:r>
            <a:r>
              <a:rPr lang="en-US" dirty="0"/>
              <a:t>  </a:t>
            </a:r>
            <a:r>
              <a:rPr lang="id-ID" dirty="0"/>
              <a:t>cluster, karena node harus me-restart corosync dan muncul satu demi satu di jaringan baru.</a:t>
            </a:r>
            <a:br>
              <a:rPr lang="id-ID" dirty="0"/>
            </a:br>
            <a:r>
              <a:rPr lang="id-ID" dirty="0"/>
              <a:t>Periksa bagaimana cara mengedit file corosync.conf terlebih dahulu. Membukanya dan harus melihat file yang </a:t>
            </a:r>
            <a:r>
              <a:rPr lang="en-US" dirty="0" err="1"/>
              <a:t>sama</a:t>
            </a:r>
            <a:r>
              <a:rPr lang="id-ID" dirty="0"/>
              <a:t> dengan:</a:t>
            </a:r>
            <a:r>
              <a:rPr lang="en-US" dirty="0"/>
              <a:t> </a:t>
            </a:r>
          </a:p>
        </p:txBody>
      </p:sp>
      <p:pic>
        <p:nvPicPr>
          <p:cNvPr id="7" name="Picture 6"/>
          <p:cNvPicPr>
            <a:picLocks noChangeAspect="1"/>
          </p:cNvPicPr>
          <p:nvPr/>
        </p:nvPicPr>
        <p:blipFill>
          <a:blip r:embed="rId3"/>
          <a:stretch>
            <a:fillRect/>
          </a:stretch>
        </p:blipFill>
        <p:spPr>
          <a:xfrm>
            <a:off x="566657" y="140157"/>
            <a:ext cx="2621569" cy="6562271"/>
          </a:xfrm>
          <a:prstGeom prst="rect">
            <a:avLst/>
          </a:prstGeom>
        </p:spPr>
      </p:pic>
    </p:spTree>
    <p:extLst>
      <p:ext uri="{BB962C8B-B14F-4D97-AF65-F5344CB8AC3E}">
        <p14:creationId xmlns:p14="http://schemas.microsoft.com/office/powerpoint/2010/main" val="2495882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946" y="1126635"/>
            <a:ext cx="11583988" cy="3182183"/>
          </a:xfrm>
        </p:spPr>
        <p:txBody>
          <a:bodyPr>
            <a:normAutofit fontScale="92500" lnSpcReduction="10000"/>
          </a:bodyPr>
          <a:lstStyle/>
          <a:p>
            <a:pPr algn="just"/>
            <a:r>
              <a:rPr lang="en-US" dirty="0" err="1"/>
              <a:t>Langkah</a:t>
            </a:r>
            <a:r>
              <a:rPr lang="id-ID" dirty="0"/>
              <a:t> pertama yang </a:t>
            </a:r>
            <a:r>
              <a:rPr lang="en-US" dirty="0" err="1"/>
              <a:t>dapat</a:t>
            </a:r>
            <a:r>
              <a:rPr lang="en-US" dirty="0"/>
              <a:t> </a:t>
            </a:r>
            <a:r>
              <a:rPr lang="id-ID" dirty="0"/>
              <a:t>lakukan </a:t>
            </a:r>
            <a:r>
              <a:rPr lang="en-US" dirty="0" err="1"/>
              <a:t>untuk</a:t>
            </a:r>
            <a:r>
              <a:rPr lang="id-ID" dirty="0"/>
              <a:t> menambahkan properti nama pada entri </a:t>
            </a:r>
            <a:r>
              <a:rPr lang="en-US" dirty="0"/>
              <a:t>node</a:t>
            </a:r>
            <a:r>
              <a:rPr lang="id-ID" dirty="0"/>
              <a:t>. Mereka</a:t>
            </a:r>
            <a:r>
              <a:rPr lang="en-US" dirty="0"/>
              <a:t> </a:t>
            </a:r>
            <a:r>
              <a:rPr lang="id-ID" dirty="0"/>
              <a:t>harus sesuai dengan nama node</a:t>
            </a:r>
            <a:endParaRPr lang="en-US" dirty="0"/>
          </a:p>
          <a:p>
            <a:pPr algn="just"/>
            <a:r>
              <a:rPr lang="id-ID" dirty="0"/>
              <a:t>Kemudian ganti alamat dari properti </a:t>
            </a:r>
            <a:r>
              <a:rPr lang="id-ID" dirty="0">
                <a:solidFill>
                  <a:srgbClr val="FF0000"/>
                </a:solidFill>
              </a:rPr>
              <a:t>ring0_addr</a:t>
            </a:r>
            <a:r>
              <a:rPr lang="id-ID" dirty="0"/>
              <a:t> dengan alamat baru. Anda bisa menggunakan </a:t>
            </a:r>
            <a:r>
              <a:rPr lang="en-US" dirty="0" err="1"/>
              <a:t>alamat</a:t>
            </a:r>
            <a:r>
              <a:rPr lang="en-US" dirty="0"/>
              <a:t> </a:t>
            </a:r>
            <a:r>
              <a:rPr lang="id-ID" dirty="0"/>
              <a:t>IP biasa</a:t>
            </a:r>
            <a:r>
              <a:rPr lang="en-US" dirty="0"/>
              <a:t> </a:t>
            </a:r>
            <a:r>
              <a:rPr lang="id-ID" dirty="0"/>
              <a:t>atau juga nama host disini Jika Anda menggunakan nama host </a:t>
            </a:r>
            <a:r>
              <a:rPr lang="en-US" dirty="0" err="1"/>
              <a:t>pastikan</a:t>
            </a:r>
            <a:r>
              <a:rPr lang="id-ID" dirty="0"/>
              <a:t> bahwa mereka dapat </a:t>
            </a:r>
            <a:r>
              <a:rPr lang="en-US" dirty="0" err="1"/>
              <a:t>diatasi</a:t>
            </a:r>
            <a:r>
              <a:rPr lang="id-ID" dirty="0"/>
              <a:t> dari semua node.</a:t>
            </a:r>
            <a:endParaRPr lang="en-US" dirty="0"/>
          </a:p>
          <a:p>
            <a:pPr algn="just"/>
            <a:r>
              <a:rPr lang="id-ID" dirty="0"/>
              <a:t>Dalam contoh saya ingin mengalihkan komunikasi </a:t>
            </a:r>
            <a:r>
              <a:rPr lang="en-US" dirty="0" err="1"/>
              <a:t>clu</a:t>
            </a:r>
            <a:r>
              <a:rPr lang="id-ID" dirty="0"/>
              <a:t>ster </a:t>
            </a:r>
            <a:r>
              <a:rPr lang="id-ID" dirty="0">
                <a:solidFill>
                  <a:srgbClr val="FF0000"/>
                </a:solidFill>
              </a:rPr>
              <a:t>ke jaringan 10.10.10.1/25</a:t>
            </a:r>
            <a:r>
              <a:rPr lang="id-ID" dirty="0"/>
              <a:t>. Jadi saya ganti semuanya</a:t>
            </a:r>
            <a:r>
              <a:rPr lang="en-US" dirty="0"/>
              <a:t> </a:t>
            </a:r>
            <a:r>
              <a:rPr lang="id-ID" dirty="0">
                <a:solidFill>
                  <a:srgbClr val="FF0000"/>
                </a:solidFill>
              </a:rPr>
              <a:t>ring0_addr</a:t>
            </a:r>
            <a:r>
              <a:rPr lang="id-ID" dirty="0"/>
              <a:t> masing-masing. Saya juga mengatur </a:t>
            </a:r>
            <a:r>
              <a:rPr lang="id-ID" dirty="0">
                <a:solidFill>
                  <a:srgbClr val="FF0000"/>
                </a:solidFill>
              </a:rPr>
              <a:t>bindetaddr</a:t>
            </a:r>
            <a:r>
              <a:rPr lang="id-ID" dirty="0"/>
              <a:t> di bagian totem config ke alamat yang baru</a:t>
            </a:r>
            <a:r>
              <a:rPr lang="en-US" dirty="0"/>
              <a:t> </a:t>
            </a:r>
            <a:r>
              <a:rPr lang="id-ID" dirty="0"/>
              <a:t>jaringan. Ini bisa berupa alamat dari subnet yang dikonfigurasi pada antarmuka jaringan </a:t>
            </a:r>
            <a:r>
              <a:rPr lang="en-US" dirty="0"/>
              <a:t>interface network </a:t>
            </a:r>
            <a:r>
              <a:rPr lang="id-ID" dirty="0"/>
              <a:t>baru.</a:t>
            </a:r>
            <a:endParaRPr lang="en-US" dirty="0"/>
          </a:p>
          <a:p>
            <a:pPr algn="just"/>
            <a:r>
              <a:rPr lang="id-ID" dirty="0"/>
              <a:t>Setelah Anda meningkatkan properti config_version, file konfigurasi baru akan terlihat seperti:</a:t>
            </a:r>
          </a:p>
          <a:p>
            <a:pPr algn="just"/>
            <a:endParaRPr lang="en-US" dirty="0"/>
          </a:p>
        </p:txBody>
      </p:sp>
      <p:pic>
        <p:nvPicPr>
          <p:cNvPr id="4" name="Picture 3"/>
          <p:cNvPicPr>
            <a:picLocks noChangeAspect="1"/>
          </p:cNvPicPr>
          <p:nvPr/>
        </p:nvPicPr>
        <p:blipFill>
          <a:blip r:embed="rId2"/>
          <a:stretch>
            <a:fillRect/>
          </a:stretch>
        </p:blipFill>
        <p:spPr>
          <a:xfrm>
            <a:off x="1408379" y="4308819"/>
            <a:ext cx="3572183" cy="2496944"/>
          </a:xfrm>
          <a:prstGeom prst="rect">
            <a:avLst/>
          </a:prstGeom>
        </p:spPr>
      </p:pic>
      <p:pic>
        <p:nvPicPr>
          <p:cNvPr id="5" name="Picture 4"/>
          <p:cNvPicPr>
            <a:picLocks noChangeAspect="1"/>
          </p:cNvPicPr>
          <p:nvPr/>
        </p:nvPicPr>
        <p:blipFill>
          <a:blip r:embed="rId3"/>
          <a:stretch>
            <a:fillRect/>
          </a:stretch>
        </p:blipFill>
        <p:spPr>
          <a:xfrm>
            <a:off x="6405334" y="4308818"/>
            <a:ext cx="4036827" cy="24811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21</a:t>
            </a:r>
          </a:p>
        </p:txBody>
      </p:sp>
    </p:spTree>
    <p:extLst>
      <p:ext uri="{BB962C8B-B14F-4D97-AF65-F5344CB8AC3E}">
        <p14:creationId xmlns:p14="http://schemas.microsoft.com/office/powerpoint/2010/main" val="250398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7648" y="666750"/>
            <a:ext cx="5094397" cy="5162550"/>
          </a:xfrm>
          <a:prstGeom prst="rect">
            <a:avLst/>
          </a:prstGeom>
        </p:spPr>
      </p:pic>
      <p:sp>
        <p:nvSpPr>
          <p:cNvPr id="5" name="Rectangle 4"/>
          <p:cNvSpPr/>
          <p:nvPr/>
        </p:nvSpPr>
        <p:spPr>
          <a:xfrm>
            <a:off x="5772150" y="1054090"/>
            <a:ext cx="6134100" cy="5632311"/>
          </a:xfrm>
          <a:prstGeom prst="rect">
            <a:avLst/>
          </a:prstGeom>
        </p:spPr>
        <p:txBody>
          <a:bodyPr wrap="square">
            <a:spAutoFit/>
          </a:bodyPr>
          <a:lstStyle/>
          <a:p>
            <a:pPr algn="just"/>
            <a:r>
              <a:rPr lang="id-ID" dirty="0"/>
              <a:t>Sekarang setelah cek terakhir apakah semua informasi yang berubah </a:t>
            </a:r>
            <a:r>
              <a:rPr lang="en-US" dirty="0" err="1"/>
              <a:t>sudah</a:t>
            </a:r>
            <a:r>
              <a:rPr lang="en-US" dirty="0"/>
              <a:t> </a:t>
            </a:r>
            <a:r>
              <a:rPr lang="id-ID" dirty="0"/>
              <a:t>benar </a:t>
            </a:r>
            <a:r>
              <a:rPr lang="en-US" dirty="0" err="1"/>
              <a:t>kemudian</a:t>
            </a:r>
            <a:r>
              <a:rPr lang="en-US" dirty="0"/>
              <a:t> di</a:t>
            </a:r>
            <a:r>
              <a:rPr lang="id-ID" dirty="0"/>
              <a:t>simpan dan lihat kembali corosync.conf edit</a:t>
            </a:r>
            <a:br>
              <a:rPr lang="id-ID" dirty="0"/>
            </a:br>
            <a:r>
              <a:rPr lang="id-ID" dirty="0"/>
              <a:t>bagian file untuk belajar bagaimana mewujudkannya.</a:t>
            </a:r>
            <a:endParaRPr lang="en-US" dirty="0"/>
          </a:p>
          <a:p>
            <a:pPr algn="just"/>
            <a:r>
              <a:rPr lang="id-ID" dirty="0"/>
              <a:t>Karena perubahan kita tidak bisa </a:t>
            </a:r>
            <a:r>
              <a:rPr lang="en-US" dirty="0" err="1"/>
              <a:t>diatur</a:t>
            </a:r>
            <a:r>
              <a:rPr lang="id-ID" dirty="0"/>
              <a:t> langsung dari corosync kita harus melakukan restart.</a:t>
            </a:r>
            <a:br>
              <a:rPr lang="id-ID" dirty="0"/>
            </a:br>
            <a:r>
              <a:rPr lang="id-ID" dirty="0"/>
              <a:t>Pada satu node mengeksekusi:</a:t>
            </a:r>
          </a:p>
          <a:p>
            <a:pPr algn="just"/>
            <a:endParaRPr lang="en-US" dirty="0">
              <a:solidFill>
                <a:srgbClr val="000000"/>
              </a:solidFill>
              <a:latin typeface="NimbusSanL-Regu"/>
            </a:endParaRPr>
          </a:p>
          <a:p>
            <a:pPr algn="just"/>
            <a:r>
              <a:rPr lang="en-US" i="1" dirty="0" err="1">
                <a:solidFill>
                  <a:srgbClr val="000000"/>
                </a:solidFill>
                <a:latin typeface="NimbusMonL-Regu"/>
              </a:rPr>
              <a:t>systemctl</a:t>
            </a:r>
            <a:r>
              <a:rPr lang="en-US" i="1" dirty="0">
                <a:solidFill>
                  <a:srgbClr val="000000"/>
                </a:solidFill>
                <a:latin typeface="NimbusMonL-Regu"/>
              </a:rPr>
              <a:t> restart </a:t>
            </a:r>
            <a:r>
              <a:rPr lang="en-US" i="1" dirty="0" err="1">
                <a:solidFill>
                  <a:srgbClr val="000000"/>
                </a:solidFill>
                <a:latin typeface="NimbusMonL-Regu"/>
              </a:rPr>
              <a:t>corosync</a:t>
            </a:r>
            <a:endParaRPr lang="en-US" i="1" dirty="0">
              <a:solidFill>
                <a:srgbClr val="000000"/>
              </a:solidFill>
              <a:latin typeface="NimbusMonL-Regu"/>
            </a:endParaRPr>
          </a:p>
          <a:p>
            <a:pPr algn="just"/>
            <a:endParaRPr lang="en-US" i="1" dirty="0">
              <a:solidFill>
                <a:srgbClr val="000000"/>
              </a:solidFill>
              <a:latin typeface="NimbusMonL-Regu"/>
            </a:endParaRPr>
          </a:p>
          <a:p>
            <a:pPr algn="just"/>
            <a:r>
              <a:rPr lang="en-US" dirty="0" err="1">
                <a:solidFill>
                  <a:srgbClr val="000000"/>
                </a:solidFill>
                <a:latin typeface="NimbusSanL-Regu"/>
              </a:rPr>
              <a:t>Sekarang</a:t>
            </a:r>
            <a:r>
              <a:rPr lang="en-US" dirty="0">
                <a:solidFill>
                  <a:srgbClr val="000000"/>
                </a:solidFill>
                <a:latin typeface="NimbusSanL-Regu"/>
              </a:rPr>
              <a:t> </a:t>
            </a:r>
            <a:r>
              <a:rPr lang="en-US" dirty="0" err="1">
                <a:solidFill>
                  <a:srgbClr val="000000"/>
                </a:solidFill>
                <a:latin typeface="NimbusSanL-Regu"/>
              </a:rPr>
              <a:t>cek</a:t>
            </a:r>
            <a:r>
              <a:rPr lang="en-US" dirty="0">
                <a:solidFill>
                  <a:srgbClr val="000000"/>
                </a:solidFill>
                <a:latin typeface="NimbusSanL-Regu"/>
              </a:rPr>
              <a:t> status:</a:t>
            </a:r>
          </a:p>
          <a:p>
            <a:pPr algn="just"/>
            <a:endParaRPr lang="en-US" dirty="0">
              <a:solidFill>
                <a:srgbClr val="000000"/>
              </a:solidFill>
              <a:latin typeface="NimbusSanL-Regu"/>
            </a:endParaRPr>
          </a:p>
          <a:p>
            <a:pPr algn="just"/>
            <a:r>
              <a:rPr lang="en-US" i="1" dirty="0" err="1">
                <a:solidFill>
                  <a:srgbClr val="000000"/>
                </a:solidFill>
                <a:latin typeface="NimbusMonL-Regu"/>
              </a:rPr>
              <a:t>systemctl</a:t>
            </a:r>
            <a:r>
              <a:rPr lang="en-US" i="1" dirty="0">
                <a:solidFill>
                  <a:srgbClr val="000000"/>
                </a:solidFill>
                <a:latin typeface="NimbusMonL-Regu"/>
              </a:rPr>
              <a:t> status </a:t>
            </a:r>
            <a:r>
              <a:rPr lang="en-US" i="1" dirty="0" err="1">
                <a:solidFill>
                  <a:srgbClr val="000000"/>
                </a:solidFill>
                <a:latin typeface="NimbusMonL-Regu"/>
              </a:rPr>
              <a:t>corosync</a:t>
            </a:r>
            <a:endParaRPr lang="en-US" i="1" dirty="0">
              <a:solidFill>
                <a:srgbClr val="000000"/>
              </a:solidFill>
              <a:latin typeface="NimbusMonL-Regu"/>
            </a:endParaRPr>
          </a:p>
          <a:p>
            <a:pPr algn="just"/>
            <a:endParaRPr lang="en-US" i="1" dirty="0">
              <a:solidFill>
                <a:srgbClr val="000000"/>
              </a:solidFill>
              <a:latin typeface="NimbusMonL-Regu"/>
            </a:endParaRPr>
          </a:p>
          <a:p>
            <a:pPr algn="just"/>
            <a:r>
              <a:rPr lang="id-ID" dirty="0"/>
              <a:t>Jika </a:t>
            </a:r>
            <a:r>
              <a:rPr lang="en-US" dirty="0" err="1"/>
              <a:t>sudah</a:t>
            </a:r>
            <a:r>
              <a:rPr lang="id-ID" dirty="0"/>
              <a:t> berjalan kembali dengan benar </a:t>
            </a:r>
            <a:r>
              <a:rPr lang="en-US" dirty="0"/>
              <a:t>Restart </a:t>
            </a:r>
            <a:r>
              <a:rPr lang="en-US" dirty="0" err="1"/>
              <a:t>corosync</a:t>
            </a:r>
            <a:r>
              <a:rPr lang="id-ID" dirty="0"/>
              <a:t> pada semua node lainnya. Mereka kemudian akan bergabung dengan cluster</a:t>
            </a:r>
            <a:br>
              <a:rPr lang="id-ID" dirty="0"/>
            </a:br>
            <a:r>
              <a:rPr lang="id-ID" dirty="0"/>
              <a:t>keanggotaan satu per satu di jaringan baru.</a:t>
            </a:r>
            <a:endParaRPr lang="en-US" i="1" dirty="0">
              <a:solidFill>
                <a:srgbClr val="000000"/>
              </a:solidFill>
              <a:latin typeface="NimbusMonL-Regu"/>
            </a:endParaRPr>
          </a:p>
          <a:p>
            <a:pPr algn="just"/>
            <a:endParaRPr lang="en-US" i="1" dirty="0">
              <a:solidFill>
                <a:srgbClr val="000000"/>
              </a:solidFill>
              <a:latin typeface="NimbusMonL-Regu"/>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22</a:t>
            </a:r>
          </a:p>
        </p:txBody>
      </p:sp>
    </p:spTree>
    <p:extLst>
      <p:ext uri="{BB962C8B-B14F-4D97-AF65-F5344CB8AC3E}">
        <p14:creationId xmlns:p14="http://schemas.microsoft.com/office/powerpoint/2010/main" val="1242125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281268"/>
            <a:ext cx="9404723" cy="614082"/>
          </a:xfrm>
        </p:spPr>
        <p:txBody>
          <a:bodyPr/>
          <a:lstStyle/>
          <a:p>
            <a:r>
              <a:rPr lang="en-US" b="1" dirty="0"/>
              <a:t>Redundant Ring Protocol</a:t>
            </a:r>
            <a:endParaRPr lang="en-US" dirty="0"/>
          </a:p>
        </p:txBody>
      </p:sp>
      <p:sp>
        <p:nvSpPr>
          <p:cNvPr id="3" name="Content Placeholder 2"/>
          <p:cNvSpPr>
            <a:spLocks noGrp="1"/>
          </p:cNvSpPr>
          <p:nvPr>
            <p:ph idx="1"/>
          </p:nvPr>
        </p:nvSpPr>
        <p:spPr>
          <a:xfrm>
            <a:off x="389729" y="1114425"/>
            <a:ext cx="11525250" cy="2438400"/>
          </a:xfrm>
        </p:spPr>
        <p:txBody>
          <a:bodyPr>
            <a:normAutofit/>
          </a:bodyPr>
          <a:lstStyle/>
          <a:p>
            <a:pPr algn="just"/>
            <a:r>
              <a:rPr lang="id-ID" dirty="0"/>
              <a:t>Untuk menghindari </a:t>
            </a:r>
            <a:r>
              <a:rPr lang="en-US" dirty="0" err="1"/>
              <a:t>kegagalan</a:t>
            </a:r>
            <a:r>
              <a:rPr lang="en-US" dirty="0"/>
              <a:t> single point , </a:t>
            </a:r>
            <a:r>
              <a:rPr lang="id-ID" dirty="0"/>
              <a:t>Anda harus menerapkan pengukuran </a:t>
            </a:r>
            <a:r>
              <a:rPr lang="en-US" dirty="0"/>
              <a:t>counter</a:t>
            </a:r>
            <a:r>
              <a:rPr lang="id-ID" dirty="0"/>
              <a:t>. Ini bisa di </a:t>
            </a:r>
            <a:r>
              <a:rPr lang="en-US" dirty="0" err="1"/>
              <a:t>lakukan</a:t>
            </a:r>
            <a:r>
              <a:rPr lang="en-US" dirty="0"/>
              <a:t> </a:t>
            </a:r>
            <a:r>
              <a:rPr lang="en-US" dirty="0" err="1"/>
              <a:t>pada</a:t>
            </a:r>
            <a:r>
              <a:rPr lang="en-US" dirty="0"/>
              <a:t> </a:t>
            </a:r>
            <a:r>
              <a:rPr lang="id-ID" dirty="0"/>
              <a:t>hardware dan </a:t>
            </a:r>
            <a:r>
              <a:rPr lang="en-US" dirty="0"/>
              <a:t>level</a:t>
            </a:r>
            <a:r>
              <a:rPr lang="id-ID" dirty="0"/>
              <a:t> sistem operasi melalui </a:t>
            </a:r>
            <a:r>
              <a:rPr lang="en-US" dirty="0"/>
              <a:t>network bonding</a:t>
            </a:r>
            <a:r>
              <a:rPr lang="id-ID" dirty="0"/>
              <a:t>.</a:t>
            </a:r>
            <a:endParaRPr lang="en-US" dirty="0"/>
          </a:p>
          <a:p>
            <a:pPr algn="just"/>
            <a:r>
              <a:rPr lang="id-ID" dirty="0"/>
              <a:t>Corosync sendiri juga menawarkan kemungkinan untuk menambahkan redundansi </a:t>
            </a:r>
            <a:r>
              <a:rPr lang="en-US" dirty="0"/>
              <a:t>yang </a:t>
            </a:r>
            <a:r>
              <a:rPr lang="en-US" dirty="0" err="1"/>
              <a:t>disebut</a:t>
            </a:r>
            <a:r>
              <a:rPr lang="en-US" dirty="0"/>
              <a:t> </a:t>
            </a:r>
            <a:r>
              <a:rPr lang="id-ID" dirty="0"/>
              <a:t> Redundant Ring Protocol </a:t>
            </a:r>
            <a:r>
              <a:rPr lang="en-US" dirty="0"/>
              <a:t>. </a:t>
            </a:r>
            <a:r>
              <a:rPr lang="id-ID" dirty="0"/>
              <a:t>Protokol ini memungkinkan menjalankan ring totem kedua </a:t>
            </a:r>
            <a:r>
              <a:rPr lang="en-US" dirty="0"/>
              <a:t>di</a:t>
            </a:r>
            <a:r>
              <a:rPr lang="id-ID" dirty="0"/>
              <a:t> jaringan lain, jaringan ini secara fisik</a:t>
            </a:r>
            <a:r>
              <a:rPr lang="en-US" dirty="0"/>
              <a:t> </a:t>
            </a:r>
            <a:r>
              <a:rPr lang="en-US" dirty="0" err="1"/>
              <a:t>harus</a:t>
            </a:r>
            <a:r>
              <a:rPr lang="en-US" dirty="0"/>
              <a:t> </a:t>
            </a:r>
            <a:r>
              <a:rPr lang="id-ID" dirty="0"/>
              <a:t>dipisahkan dari jaringan ring lain untuk benar-benar meningkatkan ketersediaan.</a:t>
            </a:r>
            <a:endParaRPr lang="en-US" dirty="0"/>
          </a:p>
        </p:txBody>
      </p:sp>
      <p:sp>
        <p:nvSpPr>
          <p:cNvPr id="4" name="Rectangle 3"/>
          <p:cNvSpPr/>
          <p:nvPr/>
        </p:nvSpPr>
        <p:spPr>
          <a:xfrm>
            <a:off x="646109" y="3409950"/>
            <a:ext cx="11268870" cy="3139321"/>
          </a:xfrm>
          <a:prstGeom prst="rect">
            <a:avLst/>
          </a:prstGeom>
        </p:spPr>
        <p:txBody>
          <a:bodyPr wrap="square">
            <a:spAutoFit/>
          </a:bodyPr>
          <a:lstStyle/>
          <a:p>
            <a:endParaRPr lang="en-US" sz="2400" b="1" dirty="0">
              <a:latin typeface="NimbusSanL-Bold"/>
            </a:endParaRPr>
          </a:p>
          <a:p>
            <a:r>
              <a:rPr lang="en-US" sz="2400" b="1" dirty="0">
                <a:latin typeface="NimbusSanL-Bold"/>
              </a:rPr>
              <a:t>RRP On Cluster Creation</a:t>
            </a:r>
          </a:p>
          <a:p>
            <a:endParaRPr lang="en-US" sz="2400" b="1" dirty="0">
              <a:latin typeface="NimbusSanL-Bold"/>
            </a:endParaRPr>
          </a:p>
          <a:p>
            <a:r>
              <a:rPr lang="en-US" dirty="0" err="1">
                <a:latin typeface="NimbusSanL-Regu"/>
              </a:rPr>
              <a:t>Membuat</a:t>
            </a:r>
            <a:r>
              <a:rPr lang="en-US" dirty="0">
                <a:latin typeface="NimbusSanL-Regu"/>
              </a:rPr>
              <a:t> </a:t>
            </a:r>
            <a:r>
              <a:rPr lang="en-US" dirty="0" err="1">
                <a:latin typeface="NimbusSanL-Regu"/>
              </a:rPr>
              <a:t>perintah</a:t>
            </a:r>
            <a:r>
              <a:rPr lang="en-US" dirty="0">
                <a:latin typeface="NimbusSanL-Regu"/>
              </a:rPr>
              <a:t> </a:t>
            </a:r>
            <a:r>
              <a:rPr lang="en-US" dirty="0" err="1">
                <a:latin typeface="NimbusSanL-ReguItal"/>
              </a:rPr>
              <a:t>pvecm</a:t>
            </a:r>
            <a:r>
              <a:rPr lang="en-US" dirty="0">
                <a:latin typeface="NimbusSanL-ReguItal"/>
              </a:rPr>
              <a:t> </a:t>
            </a:r>
            <a:r>
              <a:rPr lang="en-US" dirty="0" err="1">
                <a:latin typeface="NimbusSanL-ReguItal"/>
              </a:rPr>
              <a:t>untuk</a:t>
            </a:r>
            <a:r>
              <a:rPr lang="en-US" dirty="0">
                <a:latin typeface="NimbusSanL-ReguItal"/>
              </a:rPr>
              <a:t> </a:t>
            </a:r>
            <a:r>
              <a:rPr lang="en-US" dirty="0" err="1">
                <a:latin typeface="NimbusSanL-ReguItal"/>
              </a:rPr>
              <a:t>menambah</a:t>
            </a:r>
            <a:r>
              <a:rPr lang="en-US" dirty="0">
                <a:latin typeface="NimbusSanL-ReguItal"/>
              </a:rPr>
              <a:t> </a:t>
            </a:r>
            <a:r>
              <a:rPr lang="en-US" dirty="0">
                <a:latin typeface="NimbusSanL-Regu"/>
              </a:rPr>
              <a:t>parameters </a:t>
            </a:r>
            <a:r>
              <a:rPr lang="en-US" dirty="0" err="1">
                <a:latin typeface="NimbusSanL-ReguItal"/>
              </a:rPr>
              <a:t>bindnetX_addr</a:t>
            </a:r>
            <a:r>
              <a:rPr lang="en-US" dirty="0">
                <a:latin typeface="NimbusSanL-Regu"/>
              </a:rPr>
              <a:t>, </a:t>
            </a:r>
            <a:r>
              <a:rPr lang="en-US" dirty="0" err="1">
                <a:latin typeface="NimbusSanL-ReguItal"/>
              </a:rPr>
              <a:t>ringX_addr</a:t>
            </a:r>
            <a:r>
              <a:rPr lang="en-US" dirty="0">
                <a:latin typeface="NimbusSanL-ReguItal"/>
              </a:rPr>
              <a:t> </a:t>
            </a:r>
            <a:r>
              <a:rPr lang="en-US" dirty="0">
                <a:latin typeface="NimbusSanL-Regu"/>
              </a:rPr>
              <a:t>and </a:t>
            </a:r>
            <a:r>
              <a:rPr lang="en-US" dirty="0" err="1">
                <a:latin typeface="NimbusSanL-ReguItal"/>
              </a:rPr>
              <a:t>rrp_mode</a:t>
            </a:r>
            <a:r>
              <a:rPr lang="en-US" dirty="0">
                <a:latin typeface="NimbusSanL-Regu"/>
              </a:rPr>
              <a:t>,</a:t>
            </a:r>
          </a:p>
          <a:p>
            <a:r>
              <a:rPr lang="en-US" dirty="0">
                <a:latin typeface="NimbusSanL-Regu"/>
              </a:rPr>
              <a:t>Yang </a:t>
            </a:r>
            <a:r>
              <a:rPr lang="en-US" dirty="0" err="1">
                <a:latin typeface="NimbusSanL-Regu"/>
              </a:rPr>
              <a:t>dapat</a:t>
            </a:r>
            <a:r>
              <a:rPr lang="en-US" dirty="0">
                <a:latin typeface="NimbusSanL-Regu"/>
              </a:rPr>
              <a:t> </a:t>
            </a:r>
            <a:r>
              <a:rPr lang="en-US" dirty="0" err="1">
                <a:latin typeface="NimbusSanL-Regu"/>
              </a:rPr>
              <a:t>digunakan</a:t>
            </a:r>
            <a:r>
              <a:rPr lang="en-US" dirty="0">
                <a:latin typeface="NimbusSanL-Regu"/>
              </a:rPr>
              <a:t> </a:t>
            </a:r>
            <a:r>
              <a:rPr lang="en-US" dirty="0" err="1">
                <a:latin typeface="NimbusSanL-Regu"/>
              </a:rPr>
              <a:t>untuk</a:t>
            </a:r>
            <a:r>
              <a:rPr lang="en-US" dirty="0">
                <a:latin typeface="NimbusSanL-Regu"/>
              </a:rPr>
              <a:t> RRP configuration.</a:t>
            </a:r>
          </a:p>
          <a:p>
            <a:endParaRPr lang="en-US" dirty="0"/>
          </a:p>
          <a:p>
            <a:r>
              <a:rPr lang="en-US" dirty="0"/>
              <a:t>So if you have two networks, one on the 10.10.10.1/24 and the other on the 10.10.20.1/24 subnet you would execute:</a:t>
            </a:r>
          </a:p>
          <a:p>
            <a:r>
              <a:rPr lang="en-US" b="1" dirty="0" err="1">
                <a:solidFill>
                  <a:srgbClr val="FF0000"/>
                </a:solidFill>
              </a:rPr>
              <a:t>pvecm</a:t>
            </a:r>
            <a:r>
              <a:rPr lang="en-US" b="1" dirty="0">
                <a:solidFill>
                  <a:srgbClr val="FF0000"/>
                </a:solidFill>
              </a:rPr>
              <a:t> create CLUSTERNAME -bindnet0_addr 10.10.10.1 -ring0_addr 10.10.10.1 \-bindnet1_addr 10.10.20.1 -ring1_addr 10.10.20.1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6"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23</a:t>
            </a:r>
          </a:p>
        </p:txBody>
      </p:sp>
    </p:spTree>
    <p:extLst>
      <p:ext uri="{BB962C8B-B14F-4D97-AF65-F5344CB8AC3E}">
        <p14:creationId xmlns:p14="http://schemas.microsoft.com/office/powerpoint/2010/main" val="291526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6482"/>
          </a:xfrm>
        </p:spPr>
        <p:txBody>
          <a:bodyPr/>
          <a:lstStyle/>
          <a:p>
            <a:r>
              <a:rPr lang="en-US" b="1" dirty="0"/>
              <a:t>RRP On Existing Clusters</a:t>
            </a:r>
            <a:endParaRPr lang="en-US" dirty="0"/>
          </a:p>
        </p:txBody>
      </p:sp>
      <p:sp>
        <p:nvSpPr>
          <p:cNvPr id="3" name="Content Placeholder 2"/>
          <p:cNvSpPr>
            <a:spLocks noGrp="1"/>
          </p:cNvSpPr>
          <p:nvPr>
            <p:ph idx="1"/>
          </p:nvPr>
        </p:nvSpPr>
        <p:spPr>
          <a:xfrm>
            <a:off x="304800" y="1371600"/>
            <a:ext cx="11620500" cy="4876799"/>
          </a:xfrm>
        </p:spPr>
        <p:txBody>
          <a:bodyPr>
            <a:normAutofit/>
          </a:bodyPr>
          <a:lstStyle/>
          <a:p>
            <a:pPr algn="just"/>
            <a:r>
              <a:rPr lang="id-ID" dirty="0"/>
              <a:t>Anda akan melakukan langkah </a:t>
            </a:r>
            <a:r>
              <a:rPr lang="en-US" dirty="0"/>
              <a:t>yang </a:t>
            </a:r>
            <a:r>
              <a:rPr lang="en-US" dirty="0" err="1"/>
              <a:t>sama</a:t>
            </a:r>
            <a:r>
              <a:rPr lang="id-ID" dirty="0"/>
              <a:t> seperti yang </a:t>
            </a:r>
            <a:r>
              <a:rPr lang="en-US" dirty="0" err="1"/>
              <a:t>telah</a:t>
            </a:r>
            <a:r>
              <a:rPr lang="en-US" dirty="0"/>
              <a:t> </a:t>
            </a:r>
            <a:r>
              <a:rPr lang="id-ID" dirty="0"/>
              <a:t>dijelaskan dalam </a:t>
            </a:r>
            <a:r>
              <a:rPr lang="en-US" dirty="0" err="1"/>
              <a:t>pemisahan</a:t>
            </a:r>
            <a:r>
              <a:rPr lang="id-ID" dirty="0"/>
              <a:t> jaringan cluster untuk mengaktifkan RRP</a:t>
            </a:r>
            <a:r>
              <a:rPr lang="en-US" dirty="0"/>
              <a:t> </a:t>
            </a:r>
            <a:r>
              <a:rPr lang="id-ID" dirty="0"/>
              <a:t>menjalankan cluster</a:t>
            </a:r>
            <a:r>
              <a:rPr lang="en-US" dirty="0"/>
              <a:t>. </a:t>
            </a:r>
            <a:r>
              <a:rPr lang="id-ID" dirty="0"/>
              <a:t>Perbedaannya adalah</a:t>
            </a:r>
            <a:r>
              <a:rPr lang="en-US" dirty="0"/>
              <a:t> </a:t>
            </a:r>
            <a:r>
              <a:rPr lang="id-ID" dirty="0"/>
              <a:t> bahwa Anda akan menambahkan ring1 dan menggunakannya bukan ring0.</a:t>
            </a:r>
            <a:endParaRPr lang="en-US" dirty="0"/>
          </a:p>
          <a:p>
            <a:pPr algn="just"/>
            <a:r>
              <a:rPr lang="id-ID" dirty="0"/>
              <a:t>Pertama tambahkan subbab antarmuka baru </a:t>
            </a:r>
            <a:r>
              <a:rPr lang="en-US" dirty="0" err="1"/>
              <a:t>pada</a:t>
            </a:r>
            <a:r>
              <a:rPr lang="en-US" dirty="0"/>
              <a:t> </a:t>
            </a:r>
            <a:r>
              <a:rPr lang="id-ID" dirty="0"/>
              <a:t>bagian totem, s</a:t>
            </a:r>
            <a:r>
              <a:rPr lang="en-US" dirty="0" err="1"/>
              <a:t>etting</a:t>
            </a:r>
            <a:r>
              <a:rPr lang="en-US" dirty="0"/>
              <a:t> </a:t>
            </a:r>
            <a:r>
              <a:rPr lang="id-ID" dirty="0"/>
              <a:t>properti ringnumber ke 1. Set</a:t>
            </a:r>
            <a:r>
              <a:rPr lang="en-US" dirty="0"/>
              <a:t> interface</a:t>
            </a:r>
            <a:r>
              <a:rPr lang="id-ID" dirty="0"/>
              <a:t> properti </a:t>
            </a:r>
            <a:r>
              <a:rPr lang="id-ID" b="1" dirty="0"/>
              <a:t>bindnetaddr</a:t>
            </a:r>
            <a:r>
              <a:rPr lang="id-ID" dirty="0"/>
              <a:t> ke alamat subnet yang telah Anda konfigurasikan untuk </a:t>
            </a:r>
            <a:r>
              <a:rPr lang="en-US" dirty="0"/>
              <a:t>ring</a:t>
            </a:r>
            <a:r>
              <a:rPr lang="id-ID" dirty="0"/>
              <a:t> baru Anda.</a:t>
            </a:r>
            <a:endParaRPr lang="en-US" dirty="0"/>
          </a:p>
          <a:p>
            <a:pPr algn="just"/>
            <a:r>
              <a:rPr lang="id-ID" dirty="0"/>
              <a:t>Selanjutnya atur rrp_mode menjadi pasif, ini adalah satu-satunya mode stabil.</a:t>
            </a:r>
            <a:br>
              <a:rPr lang="id-ID" dirty="0"/>
            </a:br>
            <a:r>
              <a:rPr lang="id-ID" dirty="0"/>
              <a:t>Kemudian tambahkan ke setiap entri node di bagian nodelist </a:t>
            </a:r>
            <a:r>
              <a:rPr lang="id-ID" b="1" dirty="0"/>
              <a:t>properti ring1_addr </a:t>
            </a:r>
            <a:r>
              <a:rPr lang="id-ID" dirty="0"/>
              <a:t>barunya dengan </a:t>
            </a:r>
            <a:r>
              <a:rPr lang="en-US" dirty="0"/>
              <a:t>node </a:t>
            </a:r>
            <a:r>
              <a:rPr lang="en-US" dirty="0" err="1"/>
              <a:t>tambahan</a:t>
            </a:r>
            <a:r>
              <a:rPr lang="en-US" dirty="0"/>
              <a:t> ring  </a:t>
            </a:r>
            <a:r>
              <a:rPr lang="id-ID" dirty="0"/>
              <a:t>alamat</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24</a:t>
            </a:r>
          </a:p>
        </p:txBody>
      </p:sp>
    </p:spTree>
    <p:extLst>
      <p:ext uri="{BB962C8B-B14F-4D97-AF65-F5344CB8AC3E}">
        <p14:creationId xmlns:p14="http://schemas.microsoft.com/office/powerpoint/2010/main" val="176010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03" y="970039"/>
            <a:ext cx="11088689" cy="1400530"/>
          </a:xfrm>
        </p:spPr>
        <p:txBody>
          <a:bodyPr/>
          <a:lstStyle/>
          <a:p>
            <a:r>
              <a:rPr lang="en-US" sz="2500" dirty="0"/>
              <a:t>So if you have two networks, one on the </a:t>
            </a:r>
            <a:r>
              <a:rPr lang="en-US" sz="2500" i="1" dirty="0"/>
              <a:t>10.10.10.1/24</a:t>
            </a:r>
            <a:r>
              <a:rPr lang="en-US" sz="2500" dirty="0"/>
              <a:t> and the other on the </a:t>
            </a:r>
            <a:r>
              <a:rPr lang="en-US" sz="2500" i="1" dirty="0"/>
              <a:t>10.10.20.1/24 </a:t>
            </a:r>
            <a:r>
              <a:rPr lang="en-US" sz="2500" dirty="0"/>
              <a:t>subnet, the final configuration file should look like:</a:t>
            </a:r>
            <a:br>
              <a:rPr lang="en-US" sz="2500" dirty="0"/>
            </a:br>
            <a:endParaRPr lang="en-US" sz="2500" dirty="0"/>
          </a:p>
        </p:txBody>
      </p:sp>
      <p:pic>
        <p:nvPicPr>
          <p:cNvPr id="4" name="Content Placeholder 3"/>
          <p:cNvPicPr>
            <a:picLocks noGrp="1" noChangeAspect="1"/>
          </p:cNvPicPr>
          <p:nvPr>
            <p:ph idx="1"/>
          </p:nvPr>
        </p:nvPicPr>
        <p:blipFill>
          <a:blip r:embed="rId2"/>
          <a:stretch>
            <a:fillRect/>
          </a:stretch>
        </p:blipFill>
        <p:spPr>
          <a:xfrm>
            <a:off x="819555" y="2070496"/>
            <a:ext cx="4823312" cy="4502944"/>
          </a:xfrm>
          <a:prstGeom prst="rect">
            <a:avLst/>
          </a:prstGeom>
        </p:spPr>
      </p:pic>
      <p:pic>
        <p:nvPicPr>
          <p:cNvPr id="5" name="Picture 4"/>
          <p:cNvPicPr>
            <a:picLocks noChangeAspect="1"/>
          </p:cNvPicPr>
          <p:nvPr/>
        </p:nvPicPr>
        <p:blipFill>
          <a:blip r:embed="rId3"/>
          <a:stretch>
            <a:fillRect/>
          </a:stretch>
        </p:blipFill>
        <p:spPr>
          <a:xfrm>
            <a:off x="5887548" y="2624137"/>
            <a:ext cx="5485302" cy="33956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25</a:t>
            </a:r>
          </a:p>
        </p:txBody>
      </p:sp>
    </p:spTree>
    <p:extLst>
      <p:ext uri="{BB962C8B-B14F-4D97-AF65-F5344CB8AC3E}">
        <p14:creationId xmlns:p14="http://schemas.microsoft.com/office/powerpoint/2010/main" val="107320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7061" y="685800"/>
            <a:ext cx="6675701" cy="26122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26</a:t>
            </a:r>
          </a:p>
        </p:txBody>
      </p:sp>
      <p:sp>
        <p:nvSpPr>
          <p:cNvPr id="2" name="Rectangle 1"/>
          <p:cNvSpPr/>
          <p:nvPr/>
        </p:nvSpPr>
        <p:spPr>
          <a:xfrm>
            <a:off x="627060" y="3709270"/>
            <a:ext cx="10909943" cy="1754326"/>
          </a:xfrm>
          <a:prstGeom prst="rect">
            <a:avLst/>
          </a:prstGeom>
        </p:spPr>
        <p:txBody>
          <a:bodyPr wrap="square">
            <a:spAutoFit/>
          </a:bodyPr>
          <a:lstStyle/>
          <a:p>
            <a:pPr algn="just"/>
            <a:r>
              <a:rPr lang="id-ID" dirty="0">
                <a:latin typeface="Calibri" panose="020F0502020204030204" pitchFamily="34" charset="0"/>
                <a:ea typeface="Calibri" panose="020F0502020204030204" pitchFamily="34" charset="0"/>
                <a:cs typeface="Times New Roman" panose="02020603050405020304" pitchFamily="18" charset="0"/>
              </a:rPr>
              <a:t>hasilnya seperti yang dijelaskan di bagian file corosync.conf.</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br>
              <a:rPr lang="id-ID" dirty="0">
                <a:latin typeface="Calibri" panose="020F0502020204030204" pitchFamily="34" charset="0"/>
                <a:ea typeface="Calibri" panose="020F0502020204030204" pitchFamily="34" charset="0"/>
                <a:cs typeface="Times New Roman" panose="02020603050405020304" pitchFamily="18" charset="0"/>
              </a:rPr>
            </a:br>
            <a:r>
              <a:rPr lang="en-US" dirty="0" err="1">
                <a:latin typeface="Calibri" panose="020F0502020204030204" pitchFamily="34" charset="0"/>
                <a:ea typeface="Calibri" panose="020F0502020204030204" pitchFamily="34" charset="0"/>
                <a:cs typeface="Times New Roman" panose="02020603050405020304" pitchFamily="18" charset="0"/>
              </a:rPr>
              <a:t>perubahan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ini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tidak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dapat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diberlakukan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dan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perlu</a:t>
            </a:r>
            <a:r>
              <a:rPr lang="en-US" dirty="0">
                <a:latin typeface="Calibri" panose="020F0502020204030204" pitchFamily="34" charset="0"/>
                <a:ea typeface="Calibri" panose="020F0502020204030204" pitchFamily="34" charset="0"/>
                <a:cs typeface="Times New Roman" panose="02020603050405020304" pitchFamily="18" charset="0"/>
              </a:rPr>
              <a:t> restart </a:t>
            </a:r>
            <a:r>
              <a:rPr lang="id-ID" dirty="0">
                <a:latin typeface="Calibri" panose="020F0502020204030204" pitchFamily="34" charset="0"/>
                <a:ea typeface="Calibri" panose="020F0502020204030204" pitchFamily="34" charset="0"/>
                <a:cs typeface="Times New Roman" panose="02020603050405020304" pitchFamily="18" charset="0"/>
              </a:rPr>
              <a:t>corosync. </a:t>
            </a:r>
            <a:r>
              <a:rPr lang="en-US" dirty="0" err="1">
                <a:latin typeface="Calibri" panose="020F0502020204030204" pitchFamily="34" charset="0"/>
                <a:ea typeface="Calibri" panose="020F0502020204030204" pitchFamily="34" charset="0"/>
                <a:cs typeface="Times New Roman" panose="02020603050405020304" pitchFamily="18" charset="0"/>
              </a:rPr>
              <a:t>Sarannya</a:t>
            </a:r>
            <a:r>
              <a:rPr lang="en-US" dirty="0">
                <a:latin typeface="Calibri" panose="020F0502020204030204" pitchFamily="34" charset="0"/>
                <a:ea typeface="Calibri" panose="020F0502020204030204" pitchFamily="34" charset="0"/>
                <a:cs typeface="Times New Roman" panose="02020603050405020304" pitchFamily="18" charset="0"/>
              </a:rPr>
              <a:t> </a:t>
            </a:r>
            <a:r>
              <a:rPr lang="id-ID" dirty="0">
                <a:latin typeface="Calibri" panose="020F0502020204030204" pitchFamily="34" charset="0"/>
                <a:ea typeface="Calibri" panose="020F0502020204030204" pitchFamily="34" charset="0"/>
                <a:cs typeface="Times New Roman" panose="02020603050405020304" pitchFamily="18" charset="0"/>
              </a:rPr>
              <a:t> adalah</a:t>
            </a:r>
            <a:r>
              <a:rPr lang="en-US" dirty="0">
                <a:latin typeface="Calibri" panose="020F0502020204030204" pitchFamily="34" charset="0"/>
                <a:ea typeface="Calibri" panose="020F0502020204030204" pitchFamily="34" charset="0"/>
                <a:cs typeface="Times New Roman" panose="02020603050405020304" pitchFamily="18" charset="0"/>
              </a:rPr>
              <a:t> </a:t>
            </a:r>
            <a:r>
              <a:rPr lang="id-ID" dirty="0">
                <a:latin typeface="Calibri" panose="020F0502020204030204" pitchFamily="34" charset="0"/>
                <a:ea typeface="Calibri" panose="020F0502020204030204" pitchFamily="34" charset="0"/>
                <a:cs typeface="Times New Roman" panose="02020603050405020304" pitchFamily="18" charset="0"/>
              </a:rPr>
              <a:t>restart dari keseluruhan</a:t>
            </a:r>
            <a:r>
              <a:rPr lang="en-US" dirty="0">
                <a:latin typeface="Calibri" panose="020F0502020204030204" pitchFamily="34" charset="0"/>
                <a:ea typeface="Calibri" panose="020F0502020204030204" pitchFamily="34" charset="0"/>
                <a:cs typeface="Times New Roman" panose="02020603050405020304" pitchFamily="18" charset="0"/>
              </a:rPr>
              <a:t> </a:t>
            </a:r>
            <a:r>
              <a:rPr lang="id-ID" dirty="0">
                <a:latin typeface="Calibri" panose="020F0502020204030204" pitchFamily="34" charset="0"/>
                <a:ea typeface="Calibri" panose="020F0502020204030204" pitchFamily="34" charset="0"/>
                <a:cs typeface="Times New Roman" panose="02020603050405020304" pitchFamily="18" charset="0"/>
              </a:rPr>
              <a:t>cluster</a:t>
            </a:r>
            <a:r>
              <a:rPr lang="en-US" dirty="0">
                <a:latin typeface="Calibri" panose="020F0502020204030204" pitchFamily="34" charset="0"/>
                <a:ea typeface="Calibri" panose="020F0502020204030204" pitchFamily="34" charset="0"/>
                <a:cs typeface="Times New Roman" panose="02020603050405020304" pitchFamily="18" charset="0"/>
              </a:rPr>
              <a:t> </a:t>
            </a:r>
            <a:r>
              <a:rPr lang="id-ID" dirty="0">
                <a:latin typeface="Calibri" panose="020F0502020204030204" pitchFamily="34" charset="0"/>
                <a:ea typeface="Calibri" panose="020F0502020204030204" pitchFamily="34" charset="0"/>
                <a:cs typeface="Times New Roman" panose="02020603050405020304" pitchFamily="18" charset="0"/>
              </a:rPr>
              <a:t>Jika tidak bisa me-reboot seluruh cluster pastikan tidak ada layanan High Availability yang dikonfigurasi dan</a:t>
            </a:r>
            <a:r>
              <a:rPr lang="en-US" dirty="0">
                <a:latin typeface="Calibri" panose="020F0502020204030204" pitchFamily="34" charset="0"/>
                <a:ea typeface="Calibri" panose="020F0502020204030204" pitchFamily="34" charset="0"/>
                <a:cs typeface="Times New Roman" panose="02020603050405020304" pitchFamily="18" charset="0"/>
              </a:rPr>
              <a:t> </a:t>
            </a:r>
            <a:r>
              <a:rPr lang="id-ID" dirty="0">
                <a:latin typeface="Calibri" panose="020F0502020204030204" pitchFamily="34" charset="0"/>
                <a:ea typeface="Calibri" panose="020F0502020204030204" pitchFamily="34" charset="0"/>
                <a:cs typeface="Times New Roman" panose="02020603050405020304" pitchFamily="18" charset="0"/>
              </a:rPr>
              <a:t>berhenti</a:t>
            </a:r>
            <a:r>
              <a:rPr lang="en-US" dirty="0">
                <a:latin typeface="Calibri" panose="020F0502020204030204" pitchFamily="34" charset="0"/>
                <a:ea typeface="Calibri" panose="020F0502020204030204" pitchFamily="34" charset="0"/>
                <a:cs typeface="Times New Roman" panose="02020603050405020304" pitchFamily="18" charset="0"/>
              </a:rPr>
              <a:t> l</a:t>
            </a:r>
            <a:r>
              <a:rPr lang="id-ID" dirty="0">
                <a:latin typeface="Calibri" panose="020F0502020204030204" pitchFamily="34" charset="0"/>
                <a:ea typeface="Calibri" panose="020F0502020204030204" pitchFamily="34" charset="0"/>
                <a:cs typeface="Times New Roman" panose="02020603050405020304" pitchFamily="18" charset="0"/>
              </a:rPr>
              <a:t>ayanan corosync pada semua node Setelah corosync dihentikan pada semua node, mulailah satu demi satu lagi.</a:t>
            </a:r>
            <a:endParaRPr lang="en-US" dirty="0"/>
          </a:p>
        </p:txBody>
      </p:sp>
    </p:spTree>
    <p:extLst>
      <p:ext uri="{BB962C8B-B14F-4D97-AF65-F5344CB8AC3E}">
        <p14:creationId xmlns:p14="http://schemas.microsoft.com/office/powerpoint/2010/main" val="2006779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205726"/>
            <a:ext cx="9404723" cy="823632"/>
          </a:xfrm>
        </p:spPr>
        <p:txBody>
          <a:bodyPr/>
          <a:lstStyle/>
          <a:p>
            <a:r>
              <a:rPr lang="en-US" b="1" dirty="0" err="1"/>
              <a:t>Corosync</a:t>
            </a:r>
            <a:r>
              <a:rPr lang="en-US" b="1" dirty="0"/>
              <a:t> Configuration</a:t>
            </a:r>
            <a:endParaRPr lang="en-US" dirty="0"/>
          </a:p>
        </p:txBody>
      </p:sp>
      <p:sp>
        <p:nvSpPr>
          <p:cNvPr id="3" name="Content Placeholder 2"/>
          <p:cNvSpPr>
            <a:spLocks noGrp="1"/>
          </p:cNvSpPr>
          <p:nvPr>
            <p:ph idx="1"/>
          </p:nvPr>
        </p:nvSpPr>
        <p:spPr>
          <a:xfrm>
            <a:off x="252919" y="1218988"/>
            <a:ext cx="11539031" cy="5029411"/>
          </a:xfrm>
        </p:spPr>
        <p:txBody>
          <a:bodyPr>
            <a:normAutofit fontScale="92500" lnSpcReduction="10000"/>
          </a:bodyPr>
          <a:lstStyle/>
          <a:p>
            <a:pPr algn="just"/>
            <a:r>
              <a:rPr lang="en-US" dirty="0"/>
              <a:t>File /</a:t>
            </a:r>
            <a:r>
              <a:rPr lang="en-US" dirty="0" err="1"/>
              <a:t>ect</a:t>
            </a:r>
            <a:r>
              <a:rPr lang="en-US" dirty="0"/>
              <a:t>/</a:t>
            </a:r>
            <a:r>
              <a:rPr lang="en-US" dirty="0" err="1"/>
              <a:t>pve</a:t>
            </a:r>
            <a:r>
              <a:rPr lang="en-US" dirty="0"/>
              <a:t>/</a:t>
            </a:r>
            <a:r>
              <a:rPr lang="en-US" dirty="0" err="1"/>
              <a:t>corosync.conf</a:t>
            </a:r>
            <a:r>
              <a:rPr lang="en-US" dirty="0"/>
              <a:t> file </a:t>
            </a:r>
            <a:r>
              <a:rPr lang="en-US" dirty="0" err="1"/>
              <a:t>memainkan</a:t>
            </a:r>
            <a:r>
              <a:rPr lang="en-US" dirty="0"/>
              <a:t> </a:t>
            </a:r>
            <a:r>
              <a:rPr lang="en-US" dirty="0" err="1"/>
              <a:t>peran</a:t>
            </a:r>
            <a:r>
              <a:rPr lang="en-US" dirty="0"/>
              <a:t> </a:t>
            </a:r>
            <a:r>
              <a:rPr lang="en-US" dirty="0" err="1"/>
              <a:t>sental</a:t>
            </a:r>
            <a:r>
              <a:rPr lang="en-US" dirty="0"/>
              <a:t> </a:t>
            </a:r>
            <a:r>
              <a:rPr lang="en-US" dirty="0" err="1"/>
              <a:t>pada</a:t>
            </a:r>
            <a:r>
              <a:rPr lang="en-US" dirty="0"/>
              <a:t> cluster </a:t>
            </a:r>
            <a:r>
              <a:rPr lang="en-US" dirty="0" err="1"/>
              <a:t>Proxmox</a:t>
            </a:r>
            <a:r>
              <a:rPr lang="en-US" dirty="0"/>
              <a:t> VE. </a:t>
            </a:r>
            <a:r>
              <a:rPr lang="en-US" dirty="0" err="1"/>
              <a:t>Ini</a:t>
            </a:r>
            <a:r>
              <a:rPr lang="en-US" dirty="0"/>
              <a:t> </a:t>
            </a:r>
            <a:r>
              <a:rPr lang="en-US" dirty="0" err="1"/>
              <a:t>digunakan</a:t>
            </a:r>
            <a:r>
              <a:rPr lang="en-US" dirty="0"/>
              <a:t> </a:t>
            </a:r>
            <a:r>
              <a:rPr lang="en-US" dirty="0" err="1"/>
              <a:t>untuk</a:t>
            </a:r>
            <a:r>
              <a:rPr lang="en-US" dirty="0"/>
              <a:t> </a:t>
            </a:r>
            <a:r>
              <a:rPr lang="en-US" dirty="0" err="1"/>
              <a:t>mengendalikan</a:t>
            </a:r>
            <a:r>
              <a:rPr lang="en-US" dirty="0"/>
              <a:t> member ship cluster </a:t>
            </a:r>
            <a:r>
              <a:rPr lang="en-US" dirty="0" err="1"/>
              <a:t>dan</a:t>
            </a:r>
            <a:r>
              <a:rPr lang="en-US" dirty="0"/>
              <a:t> </a:t>
            </a:r>
            <a:r>
              <a:rPr lang="en-US" dirty="0" err="1"/>
              <a:t>jaringannya</a:t>
            </a:r>
            <a:r>
              <a:rPr lang="en-US" dirty="0"/>
              <a:t>. </a:t>
            </a:r>
            <a:r>
              <a:rPr lang="en-US" dirty="0" err="1"/>
              <a:t>Untuk</a:t>
            </a:r>
            <a:r>
              <a:rPr lang="en-US" dirty="0"/>
              <a:t> membership node, </a:t>
            </a:r>
            <a:r>
              <a:rPr lang="en-US" dirty="0" err="1"/>
              <a:t>anda</a:t>
            </a:r>
            <a:r>
              <a:rPr lang="en-US" dirty="0"/>
              <a:t> </a:t>
            </a:r>
            <a:r>
              <a:rPr lang="en-US" dirty="0" err="1"/>
              <a:t>diharuskan</a:t>
            </a:r>
            <a:r>
              <a:rPr lang="en-US" dirty="0"/>
              <a:t> </a:t>
            </a:r>
            <a:r>
              <a:rPr lang="en-US" dirty="0" err="1"/>
              <a:t>selalu</a:t>
            </a:r>
            <a:r>
              <a:rPr lang="en-US" dirty="0"/>
              <a:t> </a:t>
            </a:r>
            <a:r>
              <a:rPr lang="en-US" dirty="0" err="1"/>
              <a:t>menggunakan</a:t>
            </a:r>
            <a:r>
              <a:rPr lang="en-US" dirty="0"/>
              <a:t> tool </a:t>
            </a:r>
            <a:r>
              <a:rPr lang="en-US" dirty="0" err="1"/>
              <a:t>pvecm</a:t>
            </a:r>
            <a:r>
              <a:rPr lang="en-US" dirty="0"/>
              <a:t> yang </a:t>
            </a:r>
            <a:r>
              <a:rPr lang="en-US" dirty="0" err="1"/>
              <a:t>tersedia</a:t>
            </a:r>
            <a:r>
              <a:rPr lang="en-US" dirty="0"/>
              <a:t> </a:t>
            </a:r>
            <a:r>
              <a:rPr lang="en-US" dirty="0" err="1"/>
              <a:t>oleh</a:t>
            </a:r>
            <a:r>
              <a:rPr lang="en-US" dirty="0"/>
              <a:t> </a:t>
            </a:r>
            <a:r>
              <a:rPr lang="en-US" dirty="0" err="1"/>
              <a:t>Proxmox</a:t>
            </a:r>
            <a:r>
              <a:rPr lang="en-US" dirty="0"/>
              <a:t> VE. </a:t>
            </a:r>
            <a:r>
              <a:rPr lang="en-US" dirty="0" err="1"/>
              <a:t>Anda</a:t>
            </a:r>
            <a:r>
              <a:rPr lang="en-US" dirty="0"/>
              <a:t> </a:t>
            </a:r>
            <a:r>
              <a:rPr lang="en-US" dirty="0" err="1"/>
              <a:t>harus</a:t>
            </a:r>
            <a:r>
              <a:rPr lang="en-US" dirty="0"/>
              <a:t> </a:t>
            </a:r>
            <a:r>
              <a:rPr lang="en-US" dirty="0" err="1"/>
              <a:t>melakukan</a:t>
            </a:r>
            <a:r>
              <a:rPr lang="en-US" dirty="0"/>
              <a:t> </a:t>
            </a:r>
            <a:r>
              <a:rPr lang="en-US" dirty="0" err="1"/>
              <a:t>konfigurasi</a:t>
            </a:r>
            <a:r>
              <a:rPr lang="en-US" dirty="0"/>
              <a:t> </a:t>
            </a:r>
            <a:r>
              <a:rPr lang="en-US" dirty="0" err="1"/>
              <a:t>secara</a:t>
            </a:r>
            <a:r>
              <a:rPr lang="en-US" dirty="0"/>
              <a:t> manual </a:t>
            </a:r>
            <a:r>
              <a:rPr lang="en-US" dirty="0" err="1"/>
              <a:t>untuk</a:t>
            </a:r>
            <a:r>
              <a:rPr lang="en-US" dirty="0"/>
              <a:t> </a:t>
            </a:r>
            <a:r>
              <a:rPr lang="en-US" dirty="0" err="1"/>
              <a:t>melkukan</a:t>
            </a:r>
            <a:r>
              <a:rPr lang="en-US" dirty="0"/>
              <a:t> </a:t>
            </a:r>
            <a:r>
              <a:rPr lang="en-US" dirty="0" err="1"/>
              <a:t>perubahan</a:t>
            </a:r>
            <a:r>
              <a:rPr lang="en-US" dirty="0"/>
              <a:t> </a:t>
            </a:r>
            <a:r>
              <a:rPr lang="en-US" dirty="0" err="1"/>
              <a:t>laiinya</a:t>
            </a:r>
            <a:r>
              <a:rPr lang="en-US" dirty="0"/>
              <a:t>. </a:t>
            </a:r>
            <a:r>
              <a:rPr lang="en-US" dirty="0" err="1"/>
              <a:t>Berikut</a:t>
            </a:r>
            <a:r>
              <a:rPr lang="en-US" dirty="0"/>
              <a:t> </a:t>
            </a:r>
            <a:r>
              <a:rPr lang="en-US" dirty="0" err="1"/>
              <a:t>ini</a:t>
            </a:r>
            <a:r>
              <a:rPr lang="en-US" dirty="0"/>
              <a:t> </a:t>
            </a:r>
            <a:r>
              <a:rPr lang="en-US" dirty="0" err="1"/>
              <a:t>adalah</a:t>
            </a:r>
            <a:r>
              <a:rPr lang="en-US" dirty="0"/>
              <a:t> </a:t>
            </a:r>
            <a:r>
              <a:rPr lang="en-US" dirty="0" err="1"/>
              <a:t>beberapa</a:t>
            </a:r>
            <a:r>
              <a:rPr lang="en-US" dirty="0"/>
              <a:t> </a:t>
            </a:r>
            <a:r>
              <a:rPr lang="en-US" dirty="0" err="1"/>
              <a:t>kiat</a:t>
            </a:r>
            <a:r>
              <a:rPr lang="en-US" dirty="0"/>
              <a:t> </a:t>
            </a:r>
            <a:r>
              <a:rPr lang="en-US" dirty="0" err="1"/>
              <a:t>praktis</a:t>
            </a:r>
            <a:r>
              <a:rPr lang="en-US" dirty="0"/>
              <a:t> </a:t>
            </a:r>
            <a:r>
              <a:rPr lang="en-US" dirty="0" err="1"/>
              <a:t>untuk</a:t>
            </a:r>
            <a:r>
              <a:rPr lang="en-US" dirty="0"/>
              <a:t> </a:t>
            </a:r>
            <a:r>
              <a:rPr lang="en-US" dirty="0" err="1"/>
              <a:t>melakukan</a:t>
            </a:r>
            <a:r>
              <a:rPr lang="en-US" dirty="0"/>
              <a:t> </a:t>
            </a:r>
            <a:r>
              <a:rPr lang="en-US" dirty="0" err="1"/>
              <a:t>hal</a:t>
            </a:r>
            <a:r>
              <a:rPr lang="en-US" dirty="0"/>
              <a:t> </a:t>
            </a:r>
            <a:r>
              <a:rPr lang="en-US" dirty="0" err="1"/>
              <a:t>tersebut</a:t>
            </a:r>
            <a:r>
              <a:rPr lang="en-US" dirty="0"/>
              <a:t>.</a:t>
            </a:r>
          </a:p>
          <a:p>
            <a:pPr algn="just"/>
            <a:endParaRPr lang="en-US" dirty="0"/>
          </a:p>
          <a:p>
            <a:pPr algn="just"/>
            <a:r>
              <a:rPr lang="en-US" dirty="0"/>
              <a:t>1. </a:t>
            </a:r>
            <a:r>
              <a:rPr lang="en-US" b="1" dirty="0"/>
              <a:t>Edit </a:t>
            </a:r>
            <a:r>
              <a:rPr lang="en-US" b="1" dirty="0" err="1"/>
              <a:t>corosync.conf</a:t>
            </a:r>
            <a:endParaRPr lang="en-US" b="1" dirty="0"/>
          </a:p>
          <a:p>
            <a:pPr algn="just"/>
            <a:r>
              <a:rPr lang="en-US" dirty="0" err="1"/>
              <a:t>Melakukan</a:t>
            </a:r>
            <a:r>
              <a:rPr lang="en-US" dirty="0"/>
              <a:t> </a:t>
            </a:r>
            <a:r>
              <a:rPr lang="en-US" dirty="0" err="1"/>
              <a:t>pengeditan</a:t>
            </a:r>
            <a:r>
              <a:rPr lang="en-US" dirty="0"/>
              <a:t> file </a:t>
            </a:r>
            <a:r>
              <a:rPr lang="en-US" dirty="0" err="1"/>
              <a:t>corosync.conf</a:t>
            </a:r>
            <a:r>
              <a:rPr lang="en-US" dirty="0"/>
              <a:t> file </a:t>
            </a:r>
            <a:r>
              <a:rPr lang="en-US" dirty="0" err="1"/>
              <a:t>tidak</a:t>
            </a:r>
            <a:r>
              <a:rPr lang="en-US" dirty="0"/>
              <a:t> </a:t>
            </a:r>
            <a:r>
              <a:rPr lang="en-US" dirty="0" err="1"/>
              <a:t>selalu</a:t>
            </a:r>
            <a:r>
              <a:rPr lang="en-US" dirty="0"/>
              <a:t> </a:t>
            </a:r>
            <a:r>
              <a:rPr lang="en-US" dirty="0" err="1"/>
              <a:t>berjalan</a:t>
            </a:r>
            <a:r>
              <a:rPr lang="en-US" dirty="0"/>
              <a:t> </a:t>
            </a:r>
            <a:r>
              <a:rPr lang="en-US" dirty="0" err="1"/>
              <a:t>lancar</a:t>
            </a:r>
            <a:r>
              <a:rPr lang="en-US" dirty="0"/>
              <a:t>. Ada </a:t>
            </a:r>
            <a:r>
              <a:rPr lang="en-US" dirty="0" err="1"/>
              <a:t>dua</a:t>
            </a:r>
            <a:r>
              <a:rPr lang="en-US" dirty="0"/>
              <a:t> </a:t>
            </a:r>
            <a:r>
              <a:rPr lang="en-US" dirty="0" err="1"/>
              <a:t>pada</a:t>
            </a:r>
            <a:r>
              <a:rPr lang="en-US" dirty="0"/>
              <a:t> </a:t>
            </a:r>
            <a:r>
              <a:rPr lang="en-US" dirty="0" err="1"/>
              <a:t>setiap</a:t>
            </a:r>
            <a:r>
              <a:rPr lang="en-US" dirty="0"/>
              <a:t> </a:t>
            </a:r>
            <a:r>
              <a:rPr lang="en-US" dirty="0" err="1"/>
              <a:t>claster</a:t>
            </a:r>
            <a:r>
              <a:rPr lang="en-US" dirty="0"/>
              <a:t>, one in </a:t>
            </a:r>
            <a:r>
              <a:rPr lang="en-US" b="1" dirty="0"/>
              <a:t>/ </a:t>
            </a:r>
            <a:r>
              <a:rPr lang="en-US" b="1" dirty="0" err="1"/>
              <a:t>etc</a:t>
            </a:r>
            <a:r>
              <a:rPr lang="en-US" b="1" dirty="0"/>
              <a:t>/</a:t>
            </a:r>
            <a:r>
              <a:rPr lang="en-US" b="1" dirty="0" err="1"/>
              <a:t>pve</a:t>
            </a:r>
            <a:r>
              <a:rPr lang="en-US" b="1" dirty="0"/>
              <a:t>/</a:t>
            </a:r>
            <a:r>
              <a:rPr lang="en-US" b="1" dirty="0" err="1"/>
              <a:t>corosync.conf</a:t>
            </a:r>
            <a:r>
              <a:rPr lang="en-US" b="1" dirty="0"/>
              <a:t> </a:t>
            </a:r>
            <a:r>
              <a:rPr lang="en-US" dirty="0"/>
              <a:t>and the other in </a:t>
            </a:r>
            <a:r>
              <a:rPr lang="en-US" b="1" dirty="0"/>
              <a:t>/</a:t>
            </a:r>
            <a:r>
              <a:rPr lang="en-US" b="1" dirty="0" err="1"/>
              <a:t>etc</a:t>
            </a:r>
            <a:r>
              <a:rPr lang="en-US" b="1" dirty="0"/>
              <a:t>/</a:t>
            </a:r>
            <a:r>
              <a:rPr lang="en-US" b="1" dirty="0" err="1"/>
              <a:t>corosync</a:t>
            </a:r>
            <a:r>
              <a:rPr lang="en-US" b="1" dirty="0"/>
              <a:t>/</a:t>
            </a:r>
            <a:r>
              <a:rPr lang="en-US" b="1" dirty="0" err="1"/>
              <a:t>corosync.conf</a:t>
            </a:r>
            <a:r>
              <a:rPr lang="en-US" b="1" dirty="0"/>
              <a:t>. </a:t>
            </a:r>
          </a:p>
          <a:p>
            <a:pPr algn="just"/>
            <a:r>
              <a:rPr lang="en-US" dirty="0" err="1"/>
              <a:t>Konfigurasi</a:t>
            </a:r>
            <a:r>
              <a:rPr lang="en-US" dirty="0"/>
              <a:t> </a:t>
            </a:r>
            <a:r>
              <a:rPr lang="en-US" dirty="0" err="1"/>
              <a:t>akan</a:t>
            </a:r>
            <a:r>
              <a:rPr lang="en-US" dirty="0"/>
              <a:t> </a:t>
            </a:r>
            <a:r>
              <a:rPr lang="en-US" dirty="0" err="1"/>
              <a:t>diupdate</a:t>
            </a:r>
            <a:r>
              <a:rPr lang="en-US" dirty="0"/>
              <a:t> </a:t>
            </a:r>
            <a:r>
              <a:rPr lang="en-US" dirty="0" err="1"/>
              <a:t>secara</a:t>
            </a:r>
            <a:r>
              <a:rPr lang="en-US" dirty="0"/>
              <a:t> </a:t>
            </a:r>
            <a:r>
              <a:rPr lang="en-US" dirty="0" err="1"/>
              <a:t>otomatis</a:t>
            </a:r>
            <a:r>
              <a:rPr lang="en-US" dirty="0"/>
              <a:t> </a:t>
            </a:r>
            <a:r>
              <a:rPr lang="en-US" dirty="0" err="1"/>
              <a:t>segera</a:t>
            </a:r>
            <a:r>
              <a:rPr lang="en-US" dirty="0"/>
              <a:t> </a:t>
            </a:r>
            <a:r>
              <a:rPr lang="en-US" dirty="0" err="1"/>
              <a:t>setelah</a:t>
            </a:r>
            <a:r>
              <a:rPr lang="en-US" dirty="0"/>
              <a:t> </a:t>
            </a:r>
            <a:r>
              <a:rPr lang="en-US" dirty="0" err="1"/>
              <a:t>perubahan</a:t>
            </a:r>
            <a:r>
              <a:rPr lang="en-US" dirty="0"/>
              <a:t> file. </a:t>
            </a:r>
            <a:r>
              <a:rPr lang="en-US" dirty="0" err="1"/>
              <a:t>Ini</a:t>
            </a:r>
            <a:r>
              <a:rPr lang="en-US" dirty="0"/>
              <a:t> </a:t>
            </a:r>
            <a:r>
              <a:rPr lang="en-US" dirty="0" err="1"/>
              <a:t>artinya</a:t>
            </a:r>
            <a:r>
              <a:rPr lang="en-US" dirty="0"/>
              <a:t> </a:t>
            </a:r>
            <a:r>
              <a:rPr lang="en-US" dirty="0" err="1"/>
              <a:t>perubahan</a:t>
            </a:r>
            <a:r>
              <a:rPr lang="en-US" dirty="0"/>
              <a:t> yang </a:t>
            </a:r>
            <a:r>
              <a:rPr lang="en-US" dirty="0" err="1"/>
              <a:t>dapat</a:t>
            </a:r>
            <a:r>
              <a:rPr lang="en-US" dirty="0"/>
              <a:t> </a:t>
            </a:r>
            <a:r>
              <a:rPr lang="en-US" dirty="0" err="1"/>
              <a:t>terintegrasi</a:t>
            </a:r>
            <a:r>
              <a:rPr lang="en-US" dirty="0"/>
              <a:t> </a:t>
            </a:r>
            <a:r>
              <a:rPr lang="en-US" dirty="0" err="1"/>
              <a:t>dalam</a:t>
            </a:r>
            <a:r>
              <a:rPr lang="en-US" dirty="0"/>
              <a:t> </a:t>
            </a:r>
            <a:r>
              <a:rPr lang="en-US" dirty="0" err="1"/>
              <a:t>menjalankan</a:t>
            </a:r>
            <a:r>
              <a:rPr lang="en-US" dirty="0"/>
              <a:t> </a:t>
            </a:r>
            <a:r>
              <a:rPr lang="en-US" dirty="0" err="1"/>
              <a:t>corosync</a:t>
            </a:r>
            <a:r>
              <a:rPr lang="en-US" dirty="0"/>
              <a:t> </a:t>
            </a:r>
            <a:r>
              <a:rPr lang="en-US" dirty="0" err="1"/>
              <a:t>akan</a:t>
            </a:r>
            <a:r>
              <a:rPr lang="en-US" dirty="0"/>
              <a:t> </a:t>
            </a:r>
            <a:r>
              <a:rPr lang="en-US" dirty="0" err="1"/>
              <a:t>langsung</a:t>
            </a:r>
            <a:r>
              <a:rPr lang="en-US" dirty="0"/>
              <a:t> </a:t>
            </a:r>
            <a:r>
              <a:rPr lang="en-US" dirty="0" err="1"/>
              <a:t>berpengaruh</a:t>
            </a:r>
            <a:r>
              <a:rPr lang="en-US" dirty="0"/>
              <a:t>. </a:t>
            </a:r>
            <a:r>
              <a:rPr lang="en-US" dirty="0" err="1"/>
              <a:t>Sehingga</a:t>
            </a:r>
            <a:r>
              <a:rPr lang="en-US" dirty="0"/>
              <a:t> </a:t>
            </a:r>
            <a:r>
              <a:rPr lang="en-US" dirty="0" err="1"/>
              <a:t>diharuskan</a:t>
            </a:r>
            <a:r>
              <a:rPr lang="en-US" dirty="0"/>
              <a:t> </a:t>
            </a:r>
            <a:r>
              <a:rPr lang="en-US" dirty="0" err="1"/>
              <a:t>membuat</a:t>
            </a:r>
            <a:r>
              <a:rPr lang="en-US" dirty="0"/>
              <a:t> </a:t>
            </a:r>
            <a:r>
              <a:rPr lang="en-US" dirty="0" err="1"/>
              <a:t>salinan</a:t>
            </a:r>
            <a:r>
              <a:rPr lang="en-US" dirty="0"/>
              <a:t> </a:t>
            </a:r>
            <a:r>
              <a:rPr lang="en-US" dirty="0" err="1"/>
              <a:t>dan</a:t>
            </a:r>
            <a:r>
              <a:rPr lang="en-US" dirty="0"/>
              <a:t> edit </a:t>
            </a:r>
            <a:r>
              <a:rPr lang="en-US" dirty="0" err="1"/>
              <a:t>sebagai</a:t>
            </a:r>
            <a:r>
              <a:rPr lang="en-US" dirty="0"/>
              <a:t> </a:t>
            </a:r>
            <a:r>
              <a:rPr lang="en-US" dirty="0" err="1"/>
              <a:t>gantinya</a:t>
            </a:r>
            <a:r>
              <a:rPr lang="en-US" dirty="0"/>
              <a:t>, </a:t>
            </a:r>
            <a:r>
              <a:rPr lang="en-US" dirty="0" err="1"/>
              <a:t>untuk</a:t>
            </a:r>
            <a:r>
              <a:rPr lang="en-US" dirty="0"/>
              <a:t> </a:t>
            </a:r>
            <a:r>
              <a:rPr lang="en-US" dirty="0" err="1"/>
              <a:t>menghindari</a:t>
            </a:r>
            <a:r>
              <a:rPr lang="en-US" dirty="0"/>
              <a:t> </a:t>
            </a:r>
            <a:r>
              <a:rPr lang="en-US" dirty="0" err="1"/>
              <a:t>pemicu</a:t>
            </a:r>
            <a:r>
              <a:rPr lang="en-US" dirty="0"/>
              <a:t> </a:t>
            </a:r>
            <a:r>
              <a:rPr lang="en-US" dirty="0" err="1"/>
              <a:t>beberapa</a:t>
            </a:r>
            <a:r>
              <a:rPr lang="en-US" dirty="0"/>
              <a:t> </a:t>
            </a:r>
            <a:r>
              <a:rPr lang="en-US" dirty="0" err="1"/>
              <a:t>perubahan</a:t>
            </a:r>
            <a:r>
              <a:rPr lang="en-US" dirty="0"/>
              <a:t> yang </a:t>
            </a:r>
            <a:r>
              <a:rPr lang="en-US" dirty="0" err="1"/>
              <a:t>tidak</a:t>
            </a:r>
            <a:r>
              <a:rPr lang="en-US" dirty="0"/>
              <a:t> </a:t>
            </a:r>
            <a:r>
              <a:rPr lang="en-US" dirty="0" err="1"/>
              <a:t>diinginkan</a:t>
            </a:r>
            <a:r>
              <a:rPr lang="en-US" dirty="0"/>
              <a:t> </a:t>
            </a:r>
            <a:r>
              <a:rPr lang="en-US" dirty="0" err="1"/>
              <a:t>terjadi</a:t>
            </a:r>
            <a:r>
              <a:rPr lang="en-US" dirty="0"/>
              <a:t> .</a:t>
            </a:r>
          </a:p>
          <a:p>
            <a:pPr marL="0" indent="0" algn="just">
              <a:buNone/>
            </a:pPr>
            <a:r>
              <a:rPr lang="en-US" dirty="0"/>
              <a:t>	</a:t>
            </a:r>
            <a:r>
              <a:rPr lang="en-US" b="1" dirty="0" err="1"/>
              <a:t>cp</a:t>
            </a:r>
            <a:r>
              <a:rPr lang="en-US" b="1" dirty="0"/>
              <a:t> /</a:t>
            </a:r>
            <a:r>
              <a:rPr lang="en-US" b="1" dirty="0" err="1"/>
              <a:t>etc</a:t>
            </a:r>
            <a:r>
              <a:rPr lang="en-US" b="1" dirty="0"/>
              <a:t>/</a:t>
            </a:r>
            <a:r>
              <a:rPr lang="en-US" b="1" dirty="0" err="1"/>
              <a:t>pve</a:t>
            </a:r>
            <a:r>
              <a:rPr lang="en-US" b="1" dirty="0"/>
              <a:t>/</a:t>
            </a:r>
            <a:r>
              <a:rPr lang="en-US" b="1" dirty="0" err="1"/>
              <a:t>corosync.conf</a:t>
            </a:r>
            <a:r>
              <a:rPr lang="en-US" b="1" dirty="0"/>
              <a:t> /</a:t>
            </a:r>
            <a:r>
              <a:rPr lang="en-US" b="1" dirty="0" err="1"/>
              <a:t>etc</a:t>
            </a:r>
            <a:r>
              <a:rPr lang="en-US" b="1" dirty="0"/>
              <a:t>/</a:t>
            </a:r>
            <a:r>
              <a:rPr lang="en-US" b="1" dirty="0" err="1"/>
              <a:t>pve</a:t>
            </a:r>
            <a:r>
              <a:rPr lang="en-US" b="1" dirty="0"/>
              <a:t>/</a:t>
            </a:r>
            <a:r>
              <a:rPr lang="en-US" b="1" dirty="0" err="1"/>
              <a:t>corosync.conf.new</a:t>
            </a:r>
            <a:endParaRPr lang="en-US" b="1" dirty="0"/>
          </a:p>
          <a:p>
            <a:pPr algn="just"/>
            <a:r>
              <a:rPr lang="en-US" dirty="0" err="1"/>
              <a:t>Kemudian</a:t>
            </a:r>
            <a:r>
              <a:rPr lang="en-US" dirty="0"/>
              <a:t> </a:t>
            </a:r>
            <a:r>
              <a:rPr lang="en-US" dirty="0" err="1"/>
              <a:t>buka</a:t>
            </a:r>
            <a:r>
              <a:rPr lang="en-US" dirty="0"/>
              <a:t> file </a:t>
            </a:r>
            <a:r>
              <a:rPr lang="en-US" dirty="0" err="1"/>
              <a:t>Config</a:t>
            </a:r>
            <a:r>
              <a:rPr lang="en-US" dirty="0"/>
              <a:t> </a:t>
            </a:r>
            <a:r>
              <a:rPr lang="en-US" dirty="0" err="1"/>
              <a:t>dengan</a:t>
            </a:r>
            <a:r>
              <a:rPr lang="en-US" dirty="0"/>
              <a:t> editor </a:t>
            </a:r>
            <a:r>
              <a:rPr lang="en-US" dirty="0" err="1"/>
              <a:t>favorit</a:t>
            </a:r>
            <a:r>
              <a:rPr lang="en-US" dirty="0"/>
              <a:t> </a:t>
            </a:r>
            <a:r>
              <a:rPr lang="en-US" dirty="0" err="1"/>
              <a:t>anda</a:t>
            </a:r>
            <a:r>
              <a:rPr lang="en-US" dirty="0"/>
              <a:t>,, </a:t>
            </a:r>
            <a:r>
              <a:rPr lang="en-US" dirty="0" err="1"/>
              <a:t>nano</a:t>
            </a:r>
            <a:r>
              <a:rPr lang="en-US" dirty="0"/>
              <a:t> and </a:t>
            </a:r>
            <a:r>
              <a:rPr lang="en-US" dirty="0" err="1"/>
              <a:t>vim.tiny</a:t>
            </a:r>
            <a:r>
              <a:rPr lang="en-US" dirty="0"/>
              <a:t> </a:t>
            </a:r>
            <a:r>
              <a:rPr lang="en-US" dirty="0" err="1"/>
              <a:t>telah</a:t>
            </a:r>
            <a:r>
              <a:rPr lang="en-US" dirty="0"/>
              <a:t> </a:t>
            </a:r>
            <a:r>
              <a:rPr lang="en-US" dirty="0" err="1"/>
              <a:t>terinstal</a:t>
            </a:r>
            <a:r>
              <a:rPr lang="en-US" dirty="0"/>
              <a:t> </a:t>
            </a:r>
            <a:r>
              <a:rPr lang="en-US" dirty="0" err="1"/>
              <a:t>pada</a:t>
            </a:r>
            <a:r>
              <a:rPr lang="en-US" dirty="0"/>
              <a:t> </a:t>
            </a:r>
            <a:r>
              <a:rPr lang="en-US" dirty="0" err="1"/>
              <a:t>Proxmox</a:t>
            </a:r>
            <a:r>
              <a:rPr lang="en-US" dirty="0"/>
              <a:t> VE </a:t>
            </a:r>
            <a:r>
              <a:rPr lang="en-US" dirty="0" err="1"/>
              <a:t>sebagi</a:t>
            </a:r>
            <a:r>
              <a:rPr lang="en-US" dirty="0"/>
              <a:t> </a:t>
            </a:r>
            <a:r>
              <a:rPr lang="en-US" dirty="0" err="1"/>
              <a:t>contoh</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27</a:t>
            </a:r>
          </a:p>
        </p:txBody>
      </p:sp>
    </p:spTree>
    <p:extLst>
      <p:ext uri="{BB962C8B-B14F-4D97-AF65-F5344CB8AC3E}">
        <p14:creationId xmlns:p14="http://schemas.microsoft.com/office/powerpoint/2010/main" val="327258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D0BF-E282-4A23-AD81-6C8A5EAEBEDD}"/>
              </a:ext>
            </a:extLst>
          </p:cNvPr>
          <p:cNvSpPr>
            <a:spLocks noGrp="1"/>
          </p:cNvSpPr>
          <p:nvPr>
            <p:ph type="title"/>
          </p:nvPr>
        </p:nvSpPr>
        <p:spPr/>
        <p:txBody>
          <a:bodyPr/>
          <a:lstStyle/>
          <a:p>
            <a:r>
              <a:rPr lang="id-ID" dirty="0"/>
              <a:t>Peralatan </a:t>
            </a:r>
          </a:p>
        </p:txBody>
      </p:sp>
      <p:sp>
        <p:nvSpPr>
          <p:cNvPr id="3" name="Content Placeholder 2">
            <a:extLst>
              <a:ext uri="{FF2B5EF4-FFF2-40B4-BE49-F238E27FC236}">
                <a16:creationId xmlns:a16="http://schemas.microsoft.com/office/drawing/2014/main" id="{72CAFBB0-B726-4515-B917-12D2FFDEBEE5}"/>
              </a:ext>
            </a:extLst>
          </p:cNvPr>
          <p:cNvSpPr>
            <a:spLocks noGrp="1"/>
          </p:cNvSpPr>
          <p:nvPr>
            <p:ph idx="1"/>
          </p:nvPr>
        </p:nvSpPr>
        <p:spPr/>
        <p:txBody>
          <a:bodyPr/>
          <a:lstStyle/>
          <a:p>
            <a:r>
              <a:rPr lang="en-US" altLang="id-ID" dirty="0"/>
              <a:t>PC Server yang </a:t>
            </a:r>
            <a:r>
              <a:rPr lang="en-US" altLang="id-ID" dirty="0" err="1"/>
              <a:t>memiliki</a:t>
            </a:r>
            <a:r>
              <a:rPr lang="en-US" altLang="id-ID" dirty="0"/>
              <a:t> </a:t>
            </a:r>
            <a:r>
              <a:rPr lang="en-US" altLang="id-ID" dirty="0" err="1"/>
              <a:t>kapasitas</a:t>
            </a:r>
            <a:r>
              <a:rPr lang="en-US" altLang="id-ID" dirty="0"/>
              <a:t> memory dan </a:t>
            </a:r>
            <a:r>
              <a:rPr lang="en-US" altLang="id-ID" dirty="0" err="1"/>
              <a:t>prosesor</a:t>
            </a:r>
            <a:r>
              <a:rPr lang="en-US" altLang="id-ID" dirty="0"/>
              <a:t> yang </a:t>
            </a:r>
            <a:r>
              <a:rPr lang="en-US" altLang="id-ID" dirty="0" err="1"/>
              <a:t>memadai</a:t>
            </a:r>
            <a:endParaRPr lang="en-US" altLang="id-ID" dirty="0"/>
          </a:p>
          <a:p>
            <a:r>
              <a:rPr lang="id-ID" altLang="id-ID" dirty="0"/>
              <a:t>Sudah ada installasi proxmox di dalam server</a:t>
            </a:r>
            <a:endParaRPr lang="en-US" altLang="id-ID" dirty="0"/>
          </a:p>
        </p:txBody>
      </p:sp>
    </p:spTree>
    <p:extLst>
      <p:ext uri="{BB962C8B-B14F-4D97-AF65-F5344CB8AC3E}">
        <p14:creationId xmlns:p14="http://schemas.microsoft.com/office/powerpoint/2010/main" val="1734778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621" y="1063416"/>
            <a:ext cx="11430000" cy="6267450"/>
          </a:xfrm>
        </p:spPr>
        <p:txBody>
          <a:bodyPr>
            <a:normAutofit/>
          </a:bodyPr>
          <a:lstStyle/>
          <a:p>
            <a:pPr marL="0" indent="0">
              <a:buNone/>
            </a:pPr>
            <a:r>
              <a:rPr lang="id-ID" dirty="0"/>
              <a:t>Setelah melakukan perubahan yang diperlukan, buat salinan lain dari file konfigurasi saat ini. Ini</a:t>
            </a:r>
            <a:r>
              <a:rPr lang="en-US" dirty="0"/>
              <a:t> </a:t>
            </a:r>
            <a:r>
              <a:rPr lang="id-ID" dirty="0"/>
              <a:t>berfungsi sebagai cadangan jika konfigurasi baru gagal</a:t>
            </a:r>
            <a:endParaRPr lang="en-US" b="1" dirty="0"/>
          </a:p>
          <a:p>
            <a:pPr marL="0" indent="0">
              <a:buNone/>
            </a:pPr>
            <a:r>
              <a:rPr lang="en-US" b="1" dirty="0" err="1"/>
              <a:t>cp</a:t>
            </a:r>
            <a:r>
              <a:rPr lang="en-US" b="1" dirty="0"/>
              <a:t> /</a:t>
            </a:r>
            <a:r>
              <a:rPr lang="en-US" b="1" dirty="0" err="1"/>
              <a:t>etc</a:t>
            </a:r>
            <a:r>
              <a:rPr lang="en-US" b="1" dirty="0"/>
              <a:t>/</a:t>
            </a:r>
            <a:r>
              <a:rPr lang="en-US" b="1" dirty="0" err="1"/>
              <a:t>pve</a:t>
            </a:r>
            <a:r>
              <a:rPr lang="en-US" b="1" dirty="0"/>
              <a:t>/</a:t>
            </a:r>
            <a:r>
              <a:rPr lang="en-US" b="1" dirty="0" err="1"/>
              <a:t>corosync.conf</a:t>
            </a:r>
            <a:r>
              <a:rPr lang="en-US" b="1" dirty="0"/>
              <a:t> /</a:t>
            </a:r>
            <a:r>
              <a:rPr lang="en-US" b="1" dirty="0" err="1"/>
              <a:t>etc</a:t>
            </a:r>
            <a:r>
              <a:rPr lang="en-US" b="1" dirty="0"/>
              <a:t>/</a:t>
            </a:r>
            <a:r>
              <a:rPr lang="en-US" b="1" dirty="0" err="1"/>
              <a:t>pve</a:t>
            </a:r>
            <a:r>
              <a:rPr lang="en-US" b="1" dirty="0"/>
              <a:t>/</a:t>
            </a:r>
            <a:r>
              <a:rPr lang="en-US" b="1" dirty="0" err="1"/>
              <a:t>corosync.conf.bak</a:t>
            </a:r>
            <a:endParaRPr lang="en-US" b="1" dirty="0"/>
          </a:p>
          <a:p>
            <a:pPr marL="0" indent="0">
              <a:buNone/>
            </a:pPr>
            <a:r>
              <a:rPr lang="en-US" dirty="0" err="1"/>
              <a:t>Kemudian</a:t>
            </a:r>
            <a:r>
              <a:rPr lang="en-US" dirty="0"/>
              <a:t> </a:t>
            </a:r>
            <a:r>
              <a:rPr lang="en-US" dirty="0" err="1"/>
              <a:t>pindahkan</a:t>
            </a:r>
            <a:r>
              <a:rPr lang="en-US" dirty="0"/>
              <a:t> file </a:t>
            </a:r>
            <a:r>
              <a:rPr lang="en-US" dirty="0" err="1"/>
              <a:t>konfigurasi</a:t>
            </a:r>
            <a:r>
              <a:rPr lang="en-US" dirty="0"/>
              <a:t> </a:t>
            </a:r>
            <a:r>
              <a:rPr lang="en-US" dirty="0" err="1"/>
              <a:t>baru</a:t>
            </a:r>
            <a:r>
              <a:rPr lang="en-US" dirty="0"/>
              <a:t> </a:t>
            </a:r>
            <a:r>
              <a:rPr lang="en-US" dirty="0" err="1"/>
              <a:t>dari</a:t>
            </a:r>
            <a:r>
              <a:rPr lang="en-US" dirty="0"/>
              <a:t> yang lama:</a:t>
            </a:r>
          </a:p>
          <a:p>
            <a:pPr marL="0" indent="0">
              <a:buNone/>
            </a:pPr>
            <a:r>
              <a:rPr lang="en-US" b="1" dirty="0"/>
              <a:t>mv /</a:t>
            </a:r>
            <a:r>
              <a:rPr lang="en-US" b="1" dirty="0" err="1"/>
              <a:t>etc</a:t>
            </a:r>
            <a:r>
              <a:rPr lang="en-US" b="1" dirty="0"/>
              <a:t>/</a:t>
            </a:r>
            <a:r>
              <a:rPr lang="en-US" b="1" dirty="0" err="1"/>
              <a:t>pve</a:t>
            </a:r>
            <a:r>
              <a:rPr lang="en-US" b="1" dirty="0"/>
              <a:t>/</a:t>
            </a:r>
            <a:r>
              <a:rPr lang="en-US" b="1" dirty="0" err="1"/>
              <a:t>corosync.conf.new</a:t>
            </a:r>
            <a:r>
              <a:rPr lang="en-US" b="1" dirty="0"/>
              <a:t> /</a:t>
            </a:r>
            <a:r>
              <a:rPr lang="en-US" b="1" dirty="0" err="1"/>
              <a:t>etc</a:t>
            </a:r>
            <a:r>
              <a:rPr lang="en-US" b="1" dirty="0"/>
              <a:t>/</a:t>
            </a:r>
            <a:r>
              <a:rPr lang="en-US" b="1" dirty="0" err="1"/>
              <a:t>pve</a:t>
            </a:r>
            <a:r>
              <a:rPr lang="en-US" b="1" dirty="0"/>
              <a:t>/</a:t>
            </a:r>
            <a:r>
              <a:rPr lang="en-US" b="1" dirty="0" err="1"/>
              <a:t>corosync.conf</a:t>
            </a:r>
            <a:endParaRPr lang="en-US" b="1" dirty="0"/>
          </a:p>
          <a:p>
            <a:pPr marL="0" indent="0">
              <a:buNone/>
            </a:pPr>
            <a:r>
              <a:rPr lang="en-US" dirty="0" err="1"/>
              <a:t>Periksan</a:t>
            </a:r>
            <a:r>
              <a:rPr lang="en-US" dirty="0"/>
              <a:t> </a:t>
            </a:r>
            <a:r>
              <a:rPr lang="en-US" dirty="0" err="1"/>
              <a:t>perintah</a:t>
            </a:r>
            <a:r>
              <a:rPr lang="en-US" dirty="0"/>
              <a:t> </a:t>
            </a:r>
            <a:r>
              <a:rPr lang="en-US" dirty="0" err="1"/>
              <a:t>dengan</a:t>
            </a:r>
            <a:r>
              <a:rPr lang="en-US" dirty="0"/>
              <a:t>:</a:t>
            </a:r>
          </a:p>
          <a:p>
            <a:pPr marL="0" indent="0">
              <a:buNone/>
            </a:pPr>
            <a:r>
              <a:rPr lang="en-US" dirty="0"/>
              <a:t>	</a:t>
            </a:r>
            <a:r>
              <a:rPr lang="en-US" b="1" dirty="0" err="1"/>
              <a:t>systemctl</a:t>
            </a:r>
            <a:r>
              <a:rPr lang="en-US" b="1" dirty="0"/>
              <a:t> status </a:t>
            </a:r>
            <a:r>
              <a:rPr lang="en-US" b="1" dirty="0" err="1"/>
              <a:t>corosync</a:t>
            </a:r>
            <a:endParaRPr lang="en-US" b="1" dirty="0"/>
          </a:p>
          <a:p>
            <a:pPr marL="0" indent="0">
              <a:buNone/>
            </a:pPr>
            <a:r>
              <a:rPr lang="en-US" b="1" dirty="0"/>
              <a:t>	</a:t>
            </a:r>
            <a:r>
              <a:rPr lang="en-US" b="1" dirty="0" err="1"/>
              <a:t>journalctl</a:t>
            </a:r>
            <a:r>
              <a:rPr lang="en-US" b="1" dirty="0"/>
              <a:t> -b -u </a:t>
            </a:r>
            <a:r>
              <a:rPr lang="en-US" b="1" dirty="0" err="1"/>
              <a:t>corosync</a:t>
            </a:r>
            <a:endParaRPr lang="en-US" b="1" dirty="0"/>
          </a:p>
          <a:p>
            <a:pPr marL="0" indent="0">
              <a:buNone/>
            </a:pPr>
            <a:r>
              <a:rPr lang="en-US" dirty="0" err="1"/>
              <a:t>Jika</a:t>
            </a:r>
            <a:r>
              <a:rPr lang="en-US" dirty="0"/>
              <a:t> </a:t>
            </a:r>
            <a:r>
              <a:rPr lang="en-US" dirty="0" err="1"/>
              <a:t>perubahan</a:t>
            </a:r>
            <a:r>
              <a:rPr lang="en-US" dirty="0"/>
              <a:t> </a:t>
            </a:r>
            <a:r>
              <a:rPr lang="en-US" dirty="0" err="1"/>
              <a:t>bisa</a:t>
            </a:r>
            <a:r>
              <a:rPr lang="en-US" dirty="0"/>
              <a:t> </a:t>
            </a:r>
            <a:r>
              <a:rPr lang="en-US" dirty="0" err="1"/>
              <a:t>diterapkan</a:t>
            </a:r>
            <a:r>
              <a:rPr lang="en-US" dirty="0"/>
              <a:t> </a:t>
            </a:r>
            <a:r>
              <a:rPr lang="en-US" dirty="0" err="1"/>
              <a:t>secara</a:t>
            </a:r>
            <a:r>
              <a:rPr lang="en-US" dirty="0"/>
              <a:t> </a:t>
            </a:r>
            <a:r>
              <a:rPr lang="en-US" dirty="0" err="1"/>
              <a:t>otomatis</a:t>
            </a:r>
            <a:r>
              <a:rPr lang="en-US" dirty="0"/>
              <a:t>. </a:t>
            </a:r>
            <a:r>
              <a:rPr lang="en-US" dirty="0" err="1"/>
              <a:t>Jika</a:t>
            </a:r>
            <a:r>
              <a:rPr lang="en-US" dirty="0"/>
              <a:t> </a:t>
            </a:r>
            <a:r>
              <a:rPr lang="en-US" dirty="0" err="1"/>
              <a:t>tidak</a:t>
            </a:r>
            <a:r>
              <a:rPr lang="en-US" dirty="0"/>
              <a:t>, </a:t>
            </a:r>
            <a:r>
              <a:rPr lang="en-US" dirty="0" err="1"/>
              <a:t>anda</a:t>
            </a:r>
            <a:r>
              <a:rPr lang="en-US" dirty="0"/>
              <a:t> </a:t>
            </a:r>
            <a:r>
              <a:rPr lang="en-US" dirty="0" err="1"/>
              <a:t>harus</a:t>
            </a:r>
            <a:r>
              <a:rPr lang="en-US" dirty="0"/>
              <a:t> </a:t>
            </a:r>
            <a:r>
              <a:rPr lang="en-US" dirty="0" err="1"/>
              <a:t>merestart</a:t>
            </a:r>
            <a:r>
              <a:rPr lang="en-US" dirty="0"/>
              <a:t> </a:t>
            </a:r>
            <a:r>
              <a:rPr lang="en-US" dirty="0" err="1"/>
              <a:t>melalui</a:t>
            </a:r>
            <a:r>
              <a:rPr lang="en-US" dirty="0"/>
              <a:t>  </a:t>
            </a:r>
            <a:r>
              <a:rPr lang="en-US" dirty="0" err="1"/>
              <a:t>layanan</a:t>
            </a:r>
            <a:r>
              <a:rPr lang="en-US" dirty="0"/>
              <a:t> </a:t>
            </a:r>
            <a:r>
              <a:rPr lang="en-US" dirty="0" err="1"/>
              <a:t>corosync</a:t>
            </a:r>
            <a:r>
              <a:rPr lang="en-US" dirty="0"/>
              <a:t> :</a:t>
            </a:r>
            <a:br>
              <a:rPr lang="en-US" dirty="0"/>
            </a:br>
            <a:r>
              <a:rPr lang="en-US" b="1" dirty="0"/>
              <a:t>	</a:t>
            </a:r>
            <a:r>
              <a:rPr lang="en-US" b="1" dirty="0" err="1"/>
              <a:t>systemctl</a:t>
            </a:r>
            <a:r>
              <a:rPr lang="en-US" b="1" dirty="0"/>
              <a:t> restart </a:t>
            </a:r>
            <a:r>
              <a:rPr lang="en-US" b="1" dirty="0" err="1"/>
              <a:t>corosync</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28</a:t>
            </a:r>
          </a:p>
        </p:txBody>
      </p:sp>
    </p:spTree>
    <p:extLst>
      <p:ext uri="{BB962C8B-B14F-4D97-AF65-F5344CB8AC3E}">
        <p14:creationId xmlns:p14="http://schemas.microsoft.com/office/powerpoint/2010/main" val="247676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62" y="85690"/>
            <a:ext cx="9404723" cy="766482"/>
          </a:xfrm>
        </p:spPr>
        <p:txBody>
          <a:bodyPr/>
          <a:lstStyle/>
          <a:p>
            <a:r>
              <a:rPr lang="en-US" b="1" dirty="0"/>
              <a:t>Troubleshooting</a:t>
            </a:r>
            <a:endParaRPr lang="en-US" dirty="0"/>
          </a:p>
        </p:txBody>
      </p:sp>
      <p:sp>
        <p:nvSpPr>
          <p:cNvPr id="3" name="Content Placeholder 2"/>
          <p:cNvSpPr>
            <a:spLocks noGrp="1"/>
          </p:cNvSpPr>
          <p:nvPr>
            <p:ph idx="1"/>
          </p:nvPr>
        </p:nvSpPr>
        <p:spPr>
          <a:xfrm>
            <a:off x="381000" y="1083825"/>
            <a:ext cx="11601450" cy="5628260"/>
          </a:xfrm>
        </p:spPr>
        <p:txBody>
          <a:bodyPr>
            <a:normAutofit fontScale="85000" lnSpcReduction="10000"/>
          </a:bodyPr>
          <a:lstStyle/>
          <a:p>
            <a:pPr marL="0" indent="0" algn="just">
              <a:buNone/>
            </a:pPr>
            <a:r>
              <a:rPr lang="en-US" b="1" dirty="0" err="1"/>
              <a:t>Masalah</a:t>
            </a:r>
            <a:r>
              <a:rPr lang="en-US" b="1" dirty="0"/>
              <a:t>: </a:t>
            </a:r>
            <a:r>
              <a:rPr lang="en-US" b="1" dirty="0" err="1"/>
              <a:t>quorum.expected_votes</a:t>
            </a:r>
            <a:r>
              <a:rPr lang="en-US" b="1" dirty="0"/>
              <a:t> </a:t>
            </a:r>
            <a:r>
              <a:rPr lang="en-US" b="1" dirty="0" err="1"/>
              <a:t>harus</a:t>
            </a:r>
            <a:r>
              <a:rPr lang="en-US" b="1" dirty="0"/>
              <a:t> </a:t>
            </a:r>
            <a:r>
              <a:rPr lang="en-US" b="1" dirty="0" err="1"/>
              <a:t>dikonfigurasi</a:t>
            </a:r>
            <a:endParaRPr lang="en-US" b="1" dirty="0"/>
          </a:p>
          <a:p>
            <a:pPr marL="0" indent="0" algn="just">
              <a:buNone/>
            </a:pPr>
            <a:r>
              <a:rPr lang="en-US" b="1" dirty="0" err="1"/>
              <a:t>Ketika</a:t>
            </a:r>
            <a:r>
              <a:rPr lang="en-US" b="1" dirty="0"/>
              <a:t> </a:t>
            </a:r>
            <a:r>
              <a:rPr lang="en-US" b="1" dirty="0" err="1"/>
              <a:t>corosync</a:t>
            </a:r>
            <a:r>
              <a:rPr lang="en-US" b="1" dirty="0"/>
              <a:t> </a:t>
            </a:r>
            <a:r>
              <a:rPr lang="en-US" b="1" dirty="0" err="1"/>
              <a:t>mulai</a:t>
            </a:r>
            <a:r>
              <a:rPr lang="en-US" b="1" dirty="0"/>
              <a:t> </a:t>
            </a:r>
            <a:r>
              <a:rPr lang="en-US" b="1" dirty="0" err="1"/>
              <a:t>gagal</a:t>
            </a:r>
            <a:r>
              <a:rPr lang="en-US" b="1" dirty="0"/>
              <a:t> </a:t>
            </a:r>
            <a:r>
              <a:rPr lang="en-US" b="1" dirty="0" err="1"/>
              <a:t>dan</a:t>
            </a:r>
            <a:r>
              <a:rPr lang="en-US" b="1" dirty="0"/>
              <a:t> </a:t>
            </a:r>
            <a:r>
              <a:rPr lang="en-US" b="1" dirty="0" err="1"/>
              <a:t>Anda</a:t>
            </a:r>
            <a:r>
              <a:rPr lang="en-US" b="1" dirty="0"/>
              <a:t> </a:t>
            </a:r>
            <a:r>
              <a:rPr lang="en-US" b="1" dirty="0" err="1"/>
              <a:t>mendapatkan</a:t>
            </a:r>
            <a:r>
              <a:rPr lang="en-US" b="1" dirty="0"/>
              <a:t> </a:t>
            </a:r>
            <a:r>
              <a:rPr lang="en-US" b="1" dirty="0" err="1"/>
              <a:t>pesan</a:t>
            </a:r>
            <a:r>
              <a:rPr lang="en-US" b="1" dirty="0"/>
              <a:t> </a:t>
            </a:r>
            <a:r>
              <a:rPr lang="en-US" b="1" dirty="0" err="1"/>
              <a:t>berikut</a:t>
            </a:r>
            <a:r>
              <a:rPr lang="en-US" b="1" dirty="0"/>
              <a:t> di log </a:t>
            </a:r>
            <a:r>
              <a:rPr lang="en-US" b="1" dirty="0" err="1"/>
              <a:t>sistem</a:t>
            </a:r>
            <a:r>
              <a:rPr lang="en-US" b="1"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err="1"/>
              <a:t>Ini</a:t>
            </a:r>
            <a:r>
              <a:rPr lang="en-US" dirty="0"/>
              <a:t> </a:t>
            </a:r>
            <a:r>
              <a:rPr lang="en-US" dirty="0" err="1"/>
              <a:t>berarti</a:t>
            </a:r>
            <a:r>
              <a:rPr lang="en-US" dirty="0"/>
              <a:t> </a:t>
            </a:r>
            <a:r>
              <a:rPr lang="en-US" dirty="0" err="1"/>
              <a:t>bahwa</a:t>
            </a:r>
            <a:r>
              <a:rPr lang="en-US" dirty="0"/>
              <a:t> </a:t>
            </a:r>
            <a:r>
              <a:rPr lang="en-US" dirty="0" err="1"/>
              <a:t>nama</a:t>
            </a:r>
            <a:r>
              <a:rPr lang="en-US" dirty="0"/>
              <a:t> host </a:t>
            </a:r>
            <a:r>
              <a:rPr lang="en-US" dirty="0" err="1"/>
              <a:t>anda</a:t>
            </a:r>
            <a:r>
              <a:rPr lang="en-US" dirty="0"/>
              <a:t> </a:t>
            </a:r>
            <a:r>
              <a:rPr lang="en-US" dirty="0" err="1"/>
              <a:t>tersetting</a:t>
            </a:r>
            <a:r>
              <a:rPr lang="en-US" dirty="0"/>
              <a:t> </a:t>
            </a:r>
            <a:r>
              <a:rPr lang="en-US" dirty="0" err="1"/>
              <a:t>untuk</a:t>
            </a:r>
            <a:r>
              <a:rPr lang="en-US" dirty="0"/>
              <a:t> </a:t>
            </a:r>
            <a:r>
              <a:rPr lang="en-US" dirty="0" err="1"/>
              <a:t>corosync</a:t>
            </a:r>
            <a:r>
              <a:rPr lang="en-US" dirty="0"/>
              <a:t> </a:t>
            </a:r>
            <a:r>
              <a:rPr lang="en-US" dirty="0" err="1"/>
              <a:t>ringX_addr</a:t>
            </a:r>
            <a:r>
              <a:rPr lang="en-US" dirty="0"/>
              <a:t> yang </a:t>
            </a:r>
            <a:r>
              <a:rPr lang="en-US" dirty="0" err="1"/>
              <a:t>didalam</a:t>
            </a:r>
            <a:r>
              <a:rPr lang="en-US" dirty="0"/>
              <a:t> </a:t>
            </a:r>
            <a:r>
              <a:rPr lang="en-US" dirty="0" err="1"/>
              <a:t>konfigurasi</a:t>
            </a:r>
            <a:r>
              <a:rPr lang="en-US" dirty="0"/>
              <a:t> </a:t>
            </a:r>
            <a:r>
              <a:rPr lang="en-US" dirty="0" err="1"/>
              <a:t>tidak</a:t>
            </a:r>
            <a:r>
              <a:rPr lang="en-US" dirty="0"/>
              <a:t> </a:t>
            </a:r>
            <a:r>
              <a:rPr lang="en-US" dirty="0" err="1"/>
              <a:t>dapat</a:t>
            </a:r>
            <a:r>
              <a:rPr lang="en-US" dirty="0"/>
              <a:t> </a:t>
            </a:r>
            <a:r>
              <a:rPr lang="en-US" dirty="0" err="1"/>
              <a:t>dipecahkan</a:t>
            </a:r>
            <a:r>
              <a:rPr lang="en-US" dirty="0"/>
              <a:t>.</a:t>
            </a:r>
          </a:p>
          <a:p>
            <a:pPr marL="0" indent="0" algn="just">
              <a:buNone/>
            </a:pPr>
            <a:r>
              <a:rPr lang="en-US" b="1" dirty="0"/>
              <a:t>Write Configuration When Not Quorate</a:t>
            </a:r>
          </a:p>
          <a:p>
            <a:pPr marL="0" indent="0" algn="just">
              <a:buNone/>
            </a:pPr>
            <a:r>
              <a:rPr lang="en-US" dirty="0" err="1"/>
              <a:t>Jika</a:t>
            </a:r>
            <a:r>
              <a:rPr lang="en-US" dirty="0"/>
              <a:t> </a:t>
            </a:r>
            <a:r>
              <a:rPr lang="en-US" dirty="0" err="1"/>
              <a:t>Anda</a:t>
            </a:r>
            <a:r>
              <a:rPr lang="en-US" dirty="0"/>
              <a:t> </a:t>
            </a:r>
            <a:r>
              <a:rPr lang="en-US" dirty="0" err="1"/>
              <a:t>perlu</a:t>
            </a:r>
            <a:r>
              <a:rPr lang="en-US" dirty="0"/>
              <a:t> </a:t>
            </a:r>
            <a:r>
              <a:rPr lang="en-US" dirty="0" err="1"/>
              <a:t>mengubah</a:t>
            </a:r>
            <a:r>
              <a:rPr lang="en-US" dirty="0"/>
              <a:t> </a:t>
            </a:r>
            <a:r>
              <a:rPr lang="en-US" b="1" dirty="0"/>
              <a:t>/</a:t>
            </a:r>
            <a:r>
              <a:rPr lang="en-US" b="1" dirty="0" err="1"/>
              <a:t>etc</a:t>
            </a:r>
            <a:r>
              <a:rPr lang="en-US" b="1" dirty="0"/>
              <a:t>/</a:t>
            </a:r>
            <a:r>
              <a:rPr lang="en-US" b="1" dirty="0" err="1"/>
              <a:t>pve</a:t>
            </a:r>
            <a:r>
              <a:rPr lang="en-US" b="1" dirty="0"/>
              <a:t>/</a:t>
            </a:r>
            <a:r>
              <a:rPr lang="en-US" b="1" dirty="0" err="1"/>
              <a:t>corosync.conf</a:t>
            </a:r>
            <a:r>
              <a:rPr lang="en-US" b="1" dirty="0"/>
              <a:t> </a:t>
            </a:r>
            <a:r>
              <a:rPr lang="en-US" dirty="0" err="1"/>
              <a:t>pada</a:t>
            </a:r>
            <a:r>
              <a:rPr lang="en-US" dirty="0"/>
              <a:t> </a:t>
            </a:r>
            <a:r>
              <a:rPr lang="en-US" dirty="0" err="1"/>
              <a:t>sebuah</a:t>
            </a:r>
            <a:r>
              <a:rPr lang="en-US" dirty="0"/>
              <a:t> node </a:t>
            </a:r>
            <a:r>
              <a:rPr lang="en-US" dirty="0" err="1"/>
              <a:t>tanpa</a:t>
            </a:r>
            <a:r>
              <a:rPr lang="en-US" dirty="0"/>
              <a:t> quorum, </a:t>
            </a:r>
            <a:r>
              <a:rPr lang="en-US" dirty="0" err="1"/>
              <a:t>dan</a:t>
            </a:r>
            <a:r>
              <a:rPr lang="en-US" dirty="0"/>
              <a:t> </a:t>
            </a:r>
            <a:r>
              <a:rPr lang="en-US" dirty="0" err="1"/>
              <a:t>lakukan</a:t>
            </a:r>
            <a:endParaRPr lang="en-US" dirty="0"/>
          </a:p>
          <a:p>
            <a:pPr marL="0" indent="0" algn="just">
              <a:buNone/>
            </a:pPr>
            <a:r>
              <a:rPr lang="en-US" dirty="0"/>
              <a:t>	</a:t>
            </a:r>
            <a:r>
              <a:rPr lang="en-US" b="1" dirty="0" err="1"/>
              <a:t>pvecm</a:t>
            </a:r>
            <a:r>
              <a:rPr lang="en-US" b="1" dirty="0"/>
              <a:t> expected 1</a:t>
            </a:r>
          </a:p>
          <a:p>
            <a:pPr algn="just"/>
            <a:r>
              <a:rPr lang="en-US" dirty="0" err="1"/>
              <a:t>Berikut</a:t>
            </a:r>
            <a:r>
              <a:rPr lang="en-US" dirty="0"/>
              <a:t> </a:t>
            </a:r>
            <a:r>
              <a:rPr lang="en-US" dirty="0" err="1"/>
              <a:t>ini</a:t>
            </a:r>
            <a:r>
              <a:rPr lang="en-US" dirty="0"/>
              <a:t> </a:t>
            </a:r>
            <a:r>
              <a:rPr lang="en-US" dirty="0" err="1"/>
              <a:t>cara</a:t>
            </a:r>
            <a:r>
              <a:rPr lang="en-US" dirty="0"/>
              <a:t> </a:t>
            </a:r>
            <a:r>
              <a:rPr lang="en-US" dirty="0" err="1"/>
              <a:t>terbaik</a:t>
            </a:r>
            <a:r>
              <a:rPr lang="en-US" dirty="0"/>
              <a:t> </a:t>
            </a:r>
            <a:r>
              <a:rPr lang="en-US" dirty="0" err="1"/>
              <a:t>untuk</a:t>
            </a:r>
            <a:r>
              <a:rPr lang="en-US" dirty="0"/>
              <a:t> </a:t>
            </a:r>
            <a:r>
              <a:rPr lang="en-US" dirty="0" err="1"/>
              <a:t>mengedit</a:t>
            </a:r>
            <a:r>
              <a:rPr lang="en-US" dirty="0"/>
              <a:t> </a:t>
            </a:r>
            <a:r>
              <a:rPr lang="en-US" dirty="0" err="1"/>
              <a:t>salinan</a:t>
            </a:r>
            <a:r>
              <a:rPr lang="en-US" dirty="0"/>
              <a:t> </a:t>
            </a:r>
            <a:r>
              <a:rPr lang="en-US" dirty="0" err="1"/>
              <a:t>loka</a:t>
            </a:r>
            <a:r>
              <a:rPr lang="en-US" dirty="0"/>
              <a:t> </a:t>
            </a:r>
            <a:r>
              <a:rPr lang="en-US" dirty="0" err="1"/>
              <a:t>dari</a:t>
            </a:r>
            <a:r>
              <a:rPr lang="en-US" dirty="0"/>
              <a:t> </a:t>
            </a:r>
            <a:r>
              <a:rPr lang="en-US" dirty="0" err="1"/>
              <a:t>konfigurasi</a:t>
            </a:r>
            <a:r>
              <a:rPr lang="en-US" dirty="0"/>
              <a:t> </a:t>
            </a:r>
            <a:r>
              <a:rPr lang="en-US" dirty="0" err="1"/>
              <a:t>corosync</a:t>
            </a:r>
            <a:r>
              <a:rPr lang="en-US" dirty="0"/>
              <a:t> /</a:t>
            </a:r>
            <a:r>
              <a:rPr lang="en-US" dirty="0" err="1"/>
              <a:t>etc</a:t>
            </a:r>
            <a:r>
              <a:rPr lang="en-US" dirty="0"/>
              <a:t>/</a:t>
            </a:r>
            <a:r>
              <a:rPr lang="en-US" dirty="0" err="1"/>
              <a:t>corosync</a:t>
            </a:r>
            <a:r>
              <a:rPr lang="en-US" dirty="0"/>
              <a:t>/</a:t>
            </a:r>
            <a:r>
              <a:rPr lang="en-US" dirty="0" err="1"/>
              <a:t>corosync.conf</a:t>
            </a:r>
            <a:r>
              <a:rPr lang="en-US" dirty="0"/>
              <a:t> </a:t>
            </a:r>
            <a:r>
              <a:rPr lang="en-US" dirty="0" err="1"/>
              <a:t>dengan</a:t>
            </a:r>
            <a:r>
              <a:rPr lang="en-US" dirty="0"/>
              <a:t> </a:t>
            </a:r>
            <a:r>
              <a:rPr lang="en-US" dirty="0" err="1"/>
              <a:t>maksud</a:t>
            </a:r>
            <a:r>
              <a:rPr lang="en-US" dirty="0"/>
              <a:t> agar </a:t>
            </a:r>
            <a:r>
              <a:rPr lang="en-US" dirty="0" err="1"/>
              <a:t>corosync</a:t>
            </a:r>
            <a:r>
              <a:rPr lang="en-US" dirty="0"/>
              <a:t> </a:t>
            </a:r>
            <a:r>
              <a:rPr lang="en-US" dirty="0" err="1"/>
              <a:t>bida</a:t>
            </a:r>
            <a:r>
              <a:rPr lang="en-US" dirty="0"/>
              <a:t> </a:t>
            </a:r>
            <a:r>
              <a:rPr lang="en-US" dirty="0" err="1"/>
              <a:t>mulai</a:t>
            </a:r>
            <a:r>
              <a:rPr lang="en-US" dirty="0"/>
              <a:t> </a:t>
            </a:r>
            <a:r>
              <a:rPr lang="en-US" dirty="0" err="1"/>
              <a:t>lagi</a:t>
            </a:r>
            <a:endParaRPr lang="en-US" dirty="0"/>
          </a:p>
          <a:p>
            <a:pPr algn="just"/>
            <a:r>
              <a:rPr lang="en-US" dirty="0" err="1"/>
              <a:t>Pastikan</a:t>
            </a:r>
            <a:r>
              <a:rPr lang="en-US" dirty="0"/>
              <a:t> </a:t>
            </a:r>
            <a:r>
              <a:rPr lang="en-US" dirty="0" err="1"/>
              <a:t>pada</a:t>
            </a:r>
            <a:r>
              <a:rPr lang="en-US" dirty="0"/>
              <a:t> </a:t>
            </a:r>
            <a:r>
              <a:rPr lang="en-US" dirty="0" err="1"/>
              <a:t>smeua</a:t>
            </a:r>
            <a:r>
              <a:rPr lang="en-US" dirty="0"/>
              <a:t> node </a:t>
            </a:r>
            <a:r>
              <a:rPr lang="en-US" dirty="0" err="1"/>
              <a:t>konfigurasi</a:t>
            </a:r>
            <a:r>
              <a:rPr lang="en-US" dirty="0"/>
              <a:t> </a:t>
            </a:r>
            <a:r>
              <a:rPr lang="en-US" dirty="0" err="1"/>
              <a:t>ini</a:t>
            </a:r>
            <a:r>
              <a:rPr lang="en-US" dirty="0"/>
              <a:t> </a:t>
            </a:r>
            <a:r>
              <a:rPr lang="en-US" dirty="0" err="1"/>
              <a:t>memiliki</a:t>
            </a:r>
            <a:r>
              <a:rPr lang="en-US" dirty="0"/>
              <a:t> </a:t>
            </a:r>
            <a:r>
              <a:rPr lang="en-US" dirty="0" err="1"/>
              <a:t>konten</a:t>
            </a:r>
            <a:r>
              <a:rPr lang="en-US" dirty="0"/>
              <a:t> yang </a:t>
            </a:r>
            <a:r>
              <a:rPr lang="en-US" dirty="0" err="1"/>
              <a:t>sama</a:t>
            </a:r>
            <a:r>
              <a:rPr lang="en-US" dirty="0"/>
              <a:t> </a:t>
            </a:r>
            <a:r>
              <a:rPr lang="en-US" dirty="0" err="1"/>
              <a:t>untuk</a:t>
            </a:r>
            <a:r>
              <a:rPr lang="en-US" dirty="0"/>
              <a:t> </a:t>
            </a:r>
            <a:r>
              <a:rPr lang="en-US" dirty="0" err="1"/>
              <a:t>menghindari</a:t>
            </a:r>
            <a:r>
              <a:rPr lang="en-US" dirty="0"/>
              <a:t> split brain. </a:t>
            </a:r>
            <a:r>
              <a:rPr lang="en-US" dirty="0" err="1"/>
              <a:t>Disarankan</a:t>
            </a:r>
            <a:r>
              <a:rPr lang="en-US" dirty="0"/>
              <a:t> </a:t>
            </a:r>
            <a:r>
              <a:rPr lang="en-US" dirty="0" err="1"/>
              <a:t>untuk</a:t>
            </a:r>
            <a:r>
              <a:rPr lang="en-US" dirty="0"/>
              <a:t> </a:t>
            </a:r>
            <a:r>
              <a:rPr lang="en-US" dirty="0" err="1"/>
              <a:t>bertanya</a:t>
            </a:r>
            <a:r>
              <a:rPr lang="en-US" dirty="0"/>
              <a:t> </a:t>
            </a:r>
            <a:r>
              <a:rPr lang="en-US" dirty="0" err="1"/>
              <a:t>kepada</a:t>
            </a:r>
            <a:r>
              <a:rPr lang="en-US" dirty="0"/>
              <a:t> </a:t>
            </a:r>
            <a:r>
              <a:rPr lang="en-US" dirty="0" err="1"/>
              <a:t>komunitas</a:t>
            </a:r>
            <a:r>
              <a:rPr lang="en-US" dirty="0"/>
              <a:t> </a:t>
            </a:r>
            <a:r>
              <a:rPr lang="en-US" dirty="0" err="1"/>
              <a:t>Proxmox</a:t>
            </a:r>
            <a:r>
              <a:rPr lang="en-US" dirty="0"/>
              <a:t> </a:t>
            </a:r>
            <a:r>
              <a:rPr lang="en-US" dirty="0" err="1"/>
              <a:t>untuk</a:t>
            </a:r>
            <a:r>
              <a:rPr lang="en-US" dirty="0"/>
              <a:t> </a:t>
            </a:r>
            <a:r>
              <a:rPr lang="en-US" dirty="0" err="1"/>
              <a:t>pertanyaan</a:t>
            </a:r>
            <a:r>
              <a:rPr lang="en-US" dirty="0"/>
              <a:t> yang </a:t>
            </a:r>
            <a:r>
              <a:rPr lang="en-US" dirty="0" err="1"/>
              <a:t>dapat</a:t>
            </a:r>
            <a:r>
              <a:rPr lang="en-US" dirty="0"/>
              <a:t> </a:t>
            </a:r>
            <a:r>
              <a:rPr lang="en-US" dirty="0" err="1"/>
              <a:t>membantu</a:t>
            </a:r>
            <a:r>
              <a:rPr lang="en-US" dirty="0"/>
              <a:t> proses </a:t>
            </a:r>
            <a:r>
              <a:rPr lang="en-US" dirty="0" err="1"/>
              <a:t>pengerjaan</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29</a:t>
            </a:r>
          </a:p>
        </p:txBody>
      </p:sp>
      <p:pic>
        <p:nvPicPr>
          <p:cNvPr id="6" name="Picture 5"/>
          <p:cNvPicPr>
            <a:picLocks noChangeAspect="1"/>
          </p:cNvPicPr>
          <p:nvPr/>
        </p:nvPicPr>
        <p:blipFill>
          <a:blip r:embed="rId3"/>
          <a:stretch>
            <a:fillRect/>
          </a:stretch>
        </p:blipFill>
        <p:spPr>
          <a:xfrm>
            <a:off x="2865866" y="1795840"/>
            <a:ext cx="7486674" cy="1679136"/>
          </a:xfrm>
          <a:prstGeom prst="rect">
            <a:avLst/>
          </a:prstGeom>
        </p:spPr>
      </p:pic>
    </p:spTree>
    <p:extLst>
      <p:ext uri="{BB962C8B-B14F-4D97-AF65-F5344CB8AC3E}">
        <p14:creationId xmlns:p14="http://schemas.microsoft.com/office/powerpoint/2010/main" val="677786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79139" cy="1400530"/>
          </a:xfrm>
        </p:spPr>
        <p:txBody>
          <a:bodyPr/>
          <a:lstStyle/>
          <a:p>
            <a:r>
              <a:rPr lang="en-US" b="1" dirty="0" err="1"/>
              <a:t>Corosync</a:t>
            </a:r>
            <a:r>
              <a:rPr lang="en-US" b="1" dirty="0"/>
              <a:t> Configuration Glossary</a:t>
            </a:r>
            <a:br>
              <a:rPr lang="en-US" b="1" dirty="0"/>
            </a:br>
            <a:endParaRPr lang="en-US" dirty="0"/>
          </a:p>
        </p:txBody>
      </p:sp>
      <p:sp>
        <p:nvSpPr>
          <p:cNvPr id="3" name="Content Placeholder 2"/>
          <p:cNvSpPr>
            <a:spLocks noGrp="1"/>
          </p:cNvSpPr>
          <p:nvPr>
            <p:ph idx="1"/>
          </p:nvPr>
        </p:nvSpPr>
        <p:spPr>
          <a:xfrm>
            <a:off x="361950" y="1581150"/>
            <a:ext cx="11410950" cy="5067300"/>
          </a:xfrm>
        </p:spPr>
        <p:txBody>
          <a:bodyPr>
            <a:normAutofit/>
          </a:bodyPr>
          <a:lstStyle/>
          <a:p>
            <a:pPr algn="just"/>
            <a:r>
              <a:rPr lang="en-US" b="1" dirty="0" err="1"/>
              <a:t>ringX_addr</a:t>
            </a:r>
            <a:endParaRPr lang="en-US" b="1" dirty="0"/>
          </a:p>
          <a:p>
            <a:pPr marL="0" indent="0" algn="just">
              <a:buNone/>
            </a:pPr>
            <a:r>
              <a:rPr lang="en-US" dirty="0" err="1"/>
              <a:t>Digunakan</a:t>
            </a:r>
            <a:r>
              <a:rPr lang="en-US" dirty="0"/>
              <a:t> </a:t>
            </a:r>
            <a:r>
              <a:rPr lang="en-US" dirty="0" err="1"/>
              <a:t>untuk</a:t>
            </a:r>
            <a:r>
              <a:rPr lang="en-US" dirty="0"/>
              <a:t> </a:t>
            </a:r>
            <a:r>
              <a:rPr lang="en-US" dirty="0" err="1"/>
              <a:t>memberikan</a:t>
            </a:r>
            <a:r>
              <a:rPr lang="en-US" dirty="0"/>
              <a:t> </a:t>
            </a:r>
            <a:r>
              <a:rPr lang="en-US" dirty="0" err="1"/>
              <a:t>nama</a:t>
            </a:r>
            <a:r>
              <a:rPr lang="en-US" dirty="0"/>
              <a:t> ring </a:t>
            </a:r>
            <a:r>
              <a:rPr lang="en-US" dirty="0" err="1"/>
              <a:t>berbeda</a:t>
            </a:r>
            <a:r>
              <a:rPr lang="en-US" dirty="0"/>
              <a:t> </a:t>
            </a:r>
            <a:r>
              <a:rPr lang="en-US" dirty="0" err="1"/>
              <a:t>untuk</a:t>
            </a:r>
            <a:r>
              <a:rPr lang="en-US" dirty="0"/>
              <a:t> </a:t>
            </a:r>
            <a:r>
              <a:rPr lang="en-US" dirty="0" err="1"/>
              <a:t>corosync</a:t>
            </a:r>
            <a:r>
              <a:rPr lang="en-US" dirty="0"/>
              <a:t> totem rings yang </a:t>
            </a:r>
            <a:r>
              <a:rPr lang="en-US" dirty="0" err="1"/>
              <a:t>digunakan</a:t>
            </a:r>
            <a:r>
              <a:rPr lang="en-US" dirty="0"/>
              <a:t> </a:t>
            </a:r>
            <a:r>
              <a:rPr lang="en-US" dirty="0" err="1"/>
              <a:t>untuk</a:t>
            </a:r>
            <a:r>
              <a:rPr lang="en-US" dirty="0"/>
              <a:t> </a:t>
            </a:r>
            <a:r>
              <a:rPr lang="en-US" dirty="0" err="1"/>
              <a:t>komunikasi</a:t>
            </a:r>
            <a:r>
              <a:rPr lang="en-US" dirty="0"/>
              <a:t> </a:t>
            </a:r>
            <a:r>
              <a:rPr lang="en-US" dirty="0" err="1"/>
              <a:t>claster</a:t>
            </a:r>
            <a:endParaRPr lang="en-US" dirty="0"/>
          </a:p>
          <a:p>
            <a:pPr algn="just"/>
            <a:r>
              <a:rPr lang="en-US" b="1" dirty="0" err="1"/>
              <a:t>bindnetaddr</a:t>
            </a:r>
            <a:endParaRPr lang="en-US" b="1" dirty="0"/>
          </a:p>
          <a:p>
            <a:pPr marL="0" indent="0" algn="just">
              <a:buNone/>
            </a:pPr>
            <a:r>
              <a:rPr lang="en-US" dirty="0" err="1"/>
              <a:t>Mendefinisaikan</a:t>
            </a:r>
            <a:r>
              <a:rPr lang="en-US" dirty="0"/>
              <a:t> interface </a:t>
            </a:r>
            <a:r>
              <a:rPr lang="en-US" dirty="0" err="1"/>
              <a:t>mana</a:t>
            </a:r>
            <a:r>
              <a:rPr lang="en-US" dirty="0"/>
              <a:t> yang </a:t>
            </a:r>
            <a:r>
              <a:rPr lang="en-US" dirty="0" err="1"/>
              <a:t>harus</a:t>
            </a:r>
            <a:r>
              <a:rPr lang="en-US" dirty="0"/>
              <a:t> </a:t>
            </a:r>
            <a:r>
              <a:rPr lang="en-US" dirty="0" err="1"/>
              <a:t>terikat</a:t>
            </a:r>
            <a:r>
              <a:rPr lang="en-US" dirty="0"/>
              <a:t> </a:t>
            </a:r>
            <a:r>
              <a:rPr lang="en-US" dirty="0" err="1"/>
              <a:t>pada</a:t>
            </a:r>
            <a:r>
              <a:rPr lang="en-US" dirty="0"/>
              <a:t> ring. </a:t>
            </a:r>
            <a:r>
              <a:rPr lang="en-US" dirty="0" err="1"/>
              <a:t>Ini</a:t>
            </a:r>
            <a:r>
              <a:rPr lang="en-US" dirty="0"/>
              <a:t> </a:t>
            </a:r>
            <a:r>
              <a:rPr lang="en-US" dirty="0" err="1"/>
              <a:t>mungkin</a:t>
            </a:r>
            <a:r>
              <a:rPr lang="en-US" dirty="0"/>
              <a:t> </a:t>
            </a:r>
            <a:r>
              <a:rPr lang="en-US" dirty="0" err="1"/>
              <a:t>menjadi</a:t>
            </a:r>
            <a:r>
              <a:rPr lang="en-US" dirty="0"/>
              <a:t> </a:t>
            </a:r>
            <a:r>
              <a:rPr lang="en-US" dirty="0" err="1"/>
              <a:t>alamat</a:t>
            </a:r>
            <a:r>
              <a:rPr lang="en-US" dirty="0"/>
              <a:t> subnet yang </a:t>
            </a:r>
            <a:r>
              <a:rPr lang="en-US" dirty="0" err="1"/>
              <a:t>terkonfigurasi</a:t>
            </a:r>
            <a:r>
              <a:rPr lang="en-US" dirty="0"/>
              <a:t> </a:t>
            </a:r>
            <a:r>
              <a:rPr lang="en-US" dirty="0" err="1"/>
              <a:t>pada</a:t>
            </a:r>
            <a:r>
              <a:rPr lang="en-US" dirty="0"/>
              <a:t> interface yang </a:t>
            </a:r>
            <a:r>
              <a:rPr lang="en-US" dirty="0" err="1"/>
              <a:t>ingin</a:t>
            </a:r>
            <a:r>
              <a:rPr lang="en-US" dirty="0"/>
              <a:t> </a:t>
            </a:r>
            <a:r>
              <a:rPr lang="en-US" dirty="0" err="1"/>
              <a:t>digunakan</a:t>
            </a:r>
            <a:r>
              <a:rPr lang="en-US" dirty="0"/>
              <a:t>. </a:t>
            </a:r>
            <a:r>
              <a:rPr lang="en-US" dirty="0" err="1"/>
              <a:t>Secara</a:t>
            </a:r>
            <a:r>
              <a:rPr lang="en-US" dirty="0"/>
              <a:t> </a:t>
            </a:r>
            <a:r>
              <a:rPr lang="en-US" dirty="0" err="1"/>
              <a:t>umum</a:t>
            </a:r>
            <a:r>
              <a:rPr lang="en-US" dirty="0"/>
              <a:t>, yang </a:t>
            </a:r>
            <a:r>
              <a:rPr lang="en-US" dirty="0" err="1"/>
              <a:t>direkomendasika</a:t>
            </a:r>
            <a:r>
              <a:rPr lang="en-US" dirty="0"/>
              <a:t> </a:t>
            </a:r>
            <a:r>
              <a:rPr lang="en-US" dirty="0" err="1"/>
              <a:t>hanya</a:t>
            </a:r>
            <a:r>
              <a:rPr lang="en-US" dirty="0"/>
              <a:t> </a:t>
            </a:r>
            <a:r>
              <a:rPr lang="en-US" dirty="0" err="1"/>
              <a:t>untuk</a:t>
            </a:r>
            <a:r>
              <a:rPr lang="en-US" dirty="0"/>
              <a:t> </a:t>
            </a:r>
            <a:r>
              <a:rPr lang="en-US" dirty="0" err="1"/>
              <a:t>menggunakan</a:t>
            </a:r>
            <a:r>
              <a:rPr lang="en-US" dirty="0"/>
              <a:t> </a:t>
            </a:r>
            <a:r>
              <a:rPr lang="en-US" dirty="0" err="1"/>
              <a:t>sebuah</a:t>
            </a:r>
            <a:r>
              <a:rPr lang="en-US" dirty="0"/>
              <a:t> </a:t>
            </a:r>
            <a:r>
              <a:rPr lang="en-US" dirty="0" err="1"/>
              <a:t>alamat</a:t>
            </a:r>
            <a:r>
              <a:rPr lang="en-US" dirty="0"/>
              <a:t> yang </a:t>
            </a:r>
            <a:r>
              <a:rPr lang="en-US" dirty="0" err="1"/>
              <a:t>digunakan</a:t>
            </a:r>
            <a:r>
              <a:rPr lang="en-US" dirty="0"/>
              <a:t> </a:t>
            </a:r>
            <a:r>
              <a:rPr lang="en-US" dirty="0" err="1"/>
              <a:t>pada</a:t>
            </a:r>
            <a:r>
              <a:rPr lang="en-US" dirty="0"/>
              <a:t> node interface </a:t>
            </a:r>
            <a:r>
              <a:rPr lang="en-US" dirty="0" err="1"/>
              <a:t>ini</a:t>
            </a:r>
            <a:r>
              <a:rPr lang="en-US" dirty="0"/>
              <a:t>.</a:t>
            </a:r>
          </a:p>
          <a:p>
            <a:pPr marL="0" indent="0" algn="just">
              <a:buNone/>
            </a:pPr>
            <a:r>
              <a:rPr lang="en-US" b="1" dirty="0" err="1"/>
              <a:t>rrp_mode</a:t>
            </a:r>
            <a:endParaRPr lang="en-US" b="1" dirty="0"/>
          </a:p>
          <a:p>
            <a:pPr marL="0" indent="0" algn="just">
              <a:buNone/>
            </a:pPr>
            <a:r>
              <a:rPr lang="en-US" dirty="0" err="1"/>
              <a:t>Menentukan</a:t>
            </a:r>
            <a:r>
              <a:rPr lang="en-US" dirty="0"/>
              <a:t> mode protocol ring </a:t>
            </a:r>
            <a:r>
              <a:rPr lang="en-US" dirty="0" err="1"/>
              <a:t>dan</a:t>
            </a:r>
            <a:r>
              <a:rPr lang="en-US" dirty="0"/>
              <a:t> </a:t>
            </a:r>
            <a:r>
              <a:rPr lang="en-US" dirty="0" err="1"/>
              <a:t>mungkin</a:t>
            </a:r>
            <a:r>
              <a:rPr lang="en-US" dirty="0"/>
              <a:t> </a:t>
            </a:r>
            <a:r>
              <a:rPr lang="en-US" dirty="0" err="1"/>
              <a:t>bersifat</a:t>
            </a:r>
            <a:r>
              <a:rPr lang="en-US" dirty="0"/>
              <a:t> </a:t>
            </a:r>
            <a:r>
              <a:rPr lang="en-US" dirty="0" err="1"/>
              <a:t>pasif</a:t>
            </a:r>
            <a:r>
              <a:rPr lang="en-US" dirty="0"/>
              <a:t>, </a:t>
            </a:r>
            <a:r>
              <a:rPr lang="en-US" dirty="0" err="1"/>
              <a:t>aktif</a:t>
            </a:r>
            <a:r>
              <a:rPr lang="en-US" dirty="0"/>
              <a:t> </a:t>
            </a:r>
            <a:r>
              <a:rPr lang="en-US" dirty="0" err="1"/>
              <a:t>atau</a:t>
            </a:r>
            <a:r>
              <a:rPr lang="en-US" dirty="0"/>
              <a:t> </a:t>
            </a:r>
            <a:r>
              <a:rPr lang="en-US" dirty="0" err="1"/>
              <a:t>tidak</a:t>
            </a:r>
            <a:r>
              <a:rPr lang="en-US" dirty="0"/>
              <a:t> </a:t>
            </a:r>
            <a:r>
              <a:rPr lang="en-US" dirty="0" err="1"/>
              <a:t>sama</a:t>
            </a:r>
            <a:r>
              <a:rPr lang="en-US" dirty="0"/>
              <a:t> </a:t>
            </a:r>
            <a:r>
              <a:rPr lang="en-US" dirty="0" err="1"/>
              <a:t>sekali</a:t>
            </a:r>
            <a:r>
              <a:rPr lang="en-US" dirty="0"/>
              <a:t>. </a:t>
            </a:r>
            <a:r>
              <a:rPr lang="en-US" dirty="0" err="1"/>
              <a:t>Catatan</a:t>
            </a:r>
            <a:r>
              <a:rPr lang="en-US" dirty="0"/>
              <a:t> </a:t>
            </a:r>
            <a:r>
              <a:rPr lang="en-US" dirty="0" err="1"/>
              <a:t>bahwa</a:t>
            </a:r>
            <a:r>
              <a:rPr lang="en-US" dirty="0"/>
              <a:t> </a:t>
            </a:r>
            <a:r>
              <a:rPr lang="en-US" dirty="0" err="1"/>
              <a:t>penggunaan</a:t>
            </a:r>
            <a:r>
              <a:rPr lang="en-US" dirty="0"/>
              <a:t> </a:t>
            </a:r>
            <a:r>
              <a:rPr lang="en-US" dirty="0" err="1"/>
              <a:t>aktif</a:t>
            </a:r>
            <a:r>
              <a:rPr lang="en-US" dirty="0"/>
              <a:t> </a:t>
            </a:r>
            <a:r>
              <a:rPr lang="en-US" dirty="0" err="1"/>
              <a:t>sangat</a:t>
            </a:r>
            <a:r>
              <a:rPr lang="en-US" dirty="0"/>
              <a:t> </a:t>
            </a:r>
            <a:r>
              <a:rPr lang="en-US" dirty="0" err="1"/>
              <a:t>ekperimental</a:t>
            </a:r>
            <a:r>
              <a:rPr lang="en-US" dirty="0"/>
              <a:t> </a:t>
            </a:r>
            <a:r>
              <a:rPr lang="en-US" dirty="0" err="1"/>
              <a:t>dan</a:t>
            </a:r>
            <a:r>
              <a:rPr lang="en-US" dirty="0"/>
              <a:t> </a:t>
            </a:r>
            <a:r>
              <a:rPr lang="en-US" dirty="0" err="1"/>
              <a:t>tidak</a:t>
            </a:r>
            <a:r>
              <a:rPr lang="en-US" dirty="0"/>
              <a:t> </a:t>
            </a:r>
            <a:r>
              <a:rPr lang="en-US" dirty="0" err="1"/>
              <a:t>resmi</a:t>
            </a:r>
            <a:r>
              <a:rPr lang="en-US" dirty="0"/>
              <a:t>. </a:t>
            </a:r>
            <a:r>
              <a:rPr lang="en-US" dirty="0" err="1"/>
              <a:t>Pasive</a:t>
            </a:r>
            <a:r>
              <a:rPr lang="en-US" dirty="0"/>
              <a:t> </a:t>
            </a:r>
            <a:r>
              <a:rPr lang="en-US" dirty="0" err="1"/>
              <a:t>adalah</a:t>
            </a:r>
            <a:r>
              <a:rPr lang="en-US" dirty="0"/>
              <a:t> mode </a:t>
            </a:r>
            <a:r>
              <a:rPr lang="en-US" dirty="0" err="1"/>
              <a:t>pilihan</a:t>
            </a:r>
            <a:r>
              <a:rPr lang="en-US" dirty="0"/>
              <a:t>, yang </a:t>
            </a:r>
            <a:r>
              <a:rPr lang="en-US" dirty="0" err="1"/>
              <a:t>mungkin</a:t>
            </a:r>
            <a:r>
              <a:rPr lang="en-US" dirty="0"/>
              <a:t> </a:t>
            </a:r>
            <a:r>
              <a:rPr lang="en-US" dirty="0" err="1"/>
              <a:t>hroughput</a:t>
            </a:r>
            <a:r>
              <a:rPr lang="en-US" dirty="0"/>
              <a:t> double </a:t>
            </a:r>
            <a:r>
              <a:rPr lang="en-US" dirty="0" err="1"/>
              <a:t>pada</a:t>
            </a:r>
            <a:r>
              <a:rPr lang="en-US" dirty="0"/>
              <a:t> </a:t>
            </a:r>
            <a:r>
              <a:rPr lang="en-US" dirty="0" err="1"/>
              <a:t>komunikasi</a:t>
            </a:r>
            <a:r>
              <a:rPr lang="en-US" dirty="0"/>
              <a:t> </a:t>
            </a:r>
            <a:r>
              <a:rPr lang="en-US" dirty="0" err="1"/>
              <a:t>clusternya</a:t>
            </a:r>
            <a:r>
              <a:rPr lang="en-US" dirty="0"/>
              <a:t> </a:t>
            </a:r>
            <a:r>
              <a:rPr lang="en-US" dirty="0" err="1"/>
              <a:t>dan</a:t>
            </a:r>
            <a:r>
              <a:rPr lang="en-US" dirty="0"/>
              <a:t> </a:t>
            </a:r>
            <a:r>
              <a:rPr lang="en-US" dirty="0" err="1"/>
              <a:t>meningkatkan</a:t>
            </a:r>
            <a:r>
              <a:rPr lang="en-US" dirty="0"/>
              <a:t> </a:t>
            </a:r>
            <a:r>
              <a:rPr lang="en-US" dirty="0" err="1"/>
              <a:t>ketersediaan</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30</a:t>
            </a:r>
          </a:p>
        </p:txBody>
      </p:sp>
    </p:spTree>
    <p:extLst>
      <p:ext uri="{BB962C8B-B14F-4D97-AF65-F5344CB8AC3E}">
        <p14:creationId xmlns:p14="http://schemas.microsoft.com/office/powerpoint/2010/main" val="1011485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Cluster Cold Start</a:t>
            </a:r>
            <a:endParaRPr lang="en-US" dirty="0"/>
          </a:p>
        </p:txBody>
      </p:sp>
      <p:sp>
        <p:nvSpPr>
          <p:cNvPr id="3" name="Content Placeholder 2"/>
          <p:cNvSpPr>
            <a:spLocks noGrp="1"/>
          </p:cNvSpPr>
          <p:nvPr>
            <p:ph idx="1"/>
          </p:nvPr>
        </p:nvSpPr>
        <p:spPr>
          <a:xfrm>
            <a:off x="342900" y="1447800"/>
            <a:ext cx="11334750" cy="5124450"/>
          </a:xfrm>
        </p:spPr>
        <p:txBody>
          <a:bodyPr>
            <a:normAutofit/>
          </a:bodyPr>
          <a:lstStyle/>
          <a:p>
            <a:pPr algn="just"/>
            <a:r>
              <a:rPr lang="en-US" dirty="0" err="1"/>
              <a:t>Ini</a:t>
            </a:r>
            <a:r>
              <a:rPr lang="en-US" dirty="0"/>
              <a:t> </a:t>
            </a:r>
            <a:r>
              <a:rPr lang="en-US" dirty="0" err="1"/>
              <a:t>menjelaskan</a:t>
            </a:r>
            <a:r>
              <a:rPr lang="en-US" dirty="0"/>
              <a:t> </a:t>
            </a:r>
            <a:r>
              <a:rPr lang="en-US" dirty="0" err="1"/>
              <a:t>bahawa</a:t>
            </a:r>
            <a:r>
              <a:rPr lang="en-US" dirty="0"/>
              <a:t> </a:t>
            </a:r>
            <a:r>
              <a:rPr lang="en-US" dirty="0" err="1"/>
              <a:t>sebuah</a:t>
            </a:r>
            <a:r>
              <a:rPr lang="en-US" dirty="0"/>
              <a:t> cluster </a:t>
            </a:r>
            <a:r>
              <a:rPr lang="en-US" dirty="0" err="1"/>
              <a:t>bukan</a:t>
            </a:r>
            <a:r>
              <a:rPr lang="en-US" dirty="0"/>
              <a:t> quorate </a:t>
            </a:r>
            <a:r>
              <a:rPr lang="en-US" dirty="0" err="1"/>
              <a:t>ketika</a:t>
            </a:r>
            <a:r>
              <a:rPr lang="en-US" dirty="0"/>
              <a:t> </a:t>
            </a:r>
            <a:r>
              <a:rPr lang="en-US" dirty="0" err="1"/>
              <a:t>semua</a:t>
            </a:r>
            <a:r>
              <a:rPr lang="en-US" dirty="0"/>
              <a:t> nodes </a:t>
            </a:r>
            <a:r>
              <a:rPr lang="en-US" dirty="0" err="1"/>
              <a:t>dalam</a:t>
            </a:r>
            <a:r>
              <a:rPr lang="en-US" dirty="0"/>
              <a:t> </a:t>
            </a:r>
            <a:r>
              <a:rPr lang="en-US" dirty="0" err="1"/>
              <a:t>kondisi</a:t>
            </a:r>
            <a:r>
              <a:rPr lang="en-US" dirty="0"/>
              <a:t> offline. </a:t>
            </a:r>
            <a:r>
              <a:rPr lang="en-US" dirty="0" err="1"/>
              <a:t>Ini</a:t>
            </a:r>
            <a:r>
              <a:rPr lang="en-US" dirty="0"/>
              <a:t> </a:t>
            </a:r>
            <a:r>
              <a:rPr lang="en-US" dirty="0" err="1"/>
              <a:t>merupakan</a:t>
            </a:r>
            <a:r>
              <a:rPr lang="en-US" dirty="0"/>
              <a:t> </a:t>
            </a:r>
            <a:r>
              <a:rPr lang="en-US" dirty="0" err="1"/>
              <a:t>sebuah</a:t>
            </a:r>
            <a:r>
              <a:rPr lang="en-US" dirty="0"/>
              <a:t> </a:t>
            </a:r>
            <a:r>
              <a:rPr lang="en-US" dirty="0" err="1"/>
              <a:t>kasus</a:t>
            </a:r>
            <a:r>
              <a:rPr lang="en-US" dirty="0"/>
              <a:t> yang </a:t>
            </a:r>
            <a:r>
              <a:rPr lang="en-US" dirty="0" err="1"/>
              <a:t>umum</a:t>
            </a:r>
            <a:r>
              <a:rPr lang="en-US" dirty="0"/>
              <a:t>  </a:t>
            </a:r>
            <a:r>
              <a:rPr lang="en-US" dirty="0" err="1"/>
              <a:t>terjadi</a:t>
            </a:r>
            <a:r>
              <a:rPr lang="en-US" dirty="0"/>
              <a:t> </a:t>
            </a:r>
            <a:r>
              <a:rPr lang="en-US" dirty="0" err="1"/>
              <a:t>setelah</a:t>
            </a:r>
            <a:r>
              <a:rPr lang="en-US" dirty="0"/>
              <a:t> </a:t>
            </a:r>
            <a:r>
              <a:rPr lang="en-US" dirty="0" err="1"/>
              <a:t>kegagalan</a:t>
            </a:r>
            <a:r>
              <a:rPr lang="en-US" dirty="0"/>
              <a:t> </a:t>
            </a:r>
            <a:r>
              <a:rPr lang="en-US" dirty="0" err="1"/>
              <a:t>pada</a:t>
            </a:r>
            <a:r>
              <a:rPr lang="en-US" dirty="0"/>
              <a:t> </a:t>
            </a:r>
            <a:r>
              <a:rPr lang="en-US" dirty="0" err="1"/>
              <a:t>sebuah</a:t>
            </a:r>
            <a:r>
              <a:rPr lang="en-US" dirty="0"/>
              <a:t> power.</a:t>
            </a:r>
          </a:p>
          <a:p>
            <a:pPr algn="just"/>
            <a:r>
              <a:rPr lang="en-US" dirty="0" err="1"/>
              <a:t>Pada</a:t>
            </a:r>
            <a:r>
              <a:rPr lang="en-US" dirty="0"/>
              <a:t> startup node, service </a:t>
            </a:r>
            <a:r>
              <a:rPr lang="en-US" dirty="0" err="1"/>
              <a:t>pve</a:t>
            </a:r>
            <a:r>
              <a:rPr lang="en-US" dirty="0"/>
              <a:t>-manager </a:t>
            </a:r>
            <a:r>
              <a:rPr lang="en-US" dirty="0" err="1"/>
              <a:t>dimulai</a:t>
            </a:r>
            <a:r>
              <a:rPr lang="en-US" dirty="0"/>
              <a:t> </a:t>
            </a:r>
            <a:r>
              <a:rPr lang="en-US" dirty="0" err="1"/>
              <a:t>dan</a:t>
            </a:r>
            <a:r>
              <a:rPr lang="en-US" dirty="0"/>
              <a:t> </a:t>
            </a:r>
            <a:r>
              <a:rPr lang="en-US" dirty="0" err="1"/>
              <a:t>menunggu</a:t>
            </a:r>
            <a:r>
              <a:rPr lang="en-US" dirty="0"/>
              <a:t> </a:t>
            </a:r>
            <a:r>
              <a:rPr lang="en-US" dirty="0" err="1"/>
              <a:t>untuk</a:t>
            </a:r>
            <a:r>
              <a:rPr lang="en-US" dirty="0"/>
              <a:t> quorum. </a:t>
            </a:r>
            <a:r>
              <a:rPr lang="en-US" dirty="0" err="1"/>
              <a:t>Setelah</a:t>
            </a:r>
            <a:r>
              <a:rPr lang="en-US" dirty="0"/>
              <a:t> quorate, </a:t>
            </a:r>
            <a:r>
              <a:rPr lang="en-US" dirty="0" err="1"/>
              <a:t>ini</a:t>
            </a:r>
            <a:r>
              <a:rPr lang="en-US" dirty="0"/>
              <a:t> </a:t>
            </a:r>
            <a:r>
              <a:rPr lang="en-US" dirty="0" err="1"/>
              <a:t>baru</a:t>
            </a:r>
            <a:r>
              <a:rPr lang="en-US" dirty="0"/>
              <a:t> </a:t>
            </a:r>
            <a:r>
              <a:rPr lang="en-US" dirty="0" err="1"/>
              <a:t>dimulai</a:t>
            </a:r>
            <a:r>
              <a:rPr lang="en-US" dirty="0"/>
              <a:t> </a:t>
            </a:r>
            <a:r>
              <a:rPr lang="en-US" dirty="0" err="1"/>
              <a:t>untuk</a:t>
            </a:r>
            <a:r>
              <a:rPr lang="en-US" dirty="0"/>
              <a:t> </a:t>
            </a:r>
            <a:r>
              <a:rPr lang="en-US" dirty="0" err="1"/>
              <a:t>semua</a:t>
            </a:r>
            <a:r>
              <a:rPr lang="en-US" dirty="0"/>
              <a:t> guest yang </a:t>
            </a:r>
            <a:r>
              <a:rPr lang="en-US" dirty="0" err="1"/>
              <a:t>memiliki</a:t>
            </a:r>
            <a:r>
              <a:rPr lang="en-US" dirty="0"/>
              <a:t> </a:t>
            </a:r>
            <a:r>
              <a:rPr lang="en-US" dirty="0" err="1"/>
              <a:t>pengaturan</a:t>
            </a:r>
            <a:r>
              <a:rPr lang="en-US" dirty="0"/>
              <a:t> </a:t>
            </a:r>
            <a:r>
              <a:rPr lang="en-US" dirty="0" err="1"/>
              <a:t>onboot</a:t>
            </a:r>
            <a:r>
              <a:rPr lang="en-US" dirty="0"/>
              <a:t> flag.</a:t>
            </a:r>
          </a:p>
          <a:p>
            <a:pPr algn="just"/>
            <a:r>
              <a:rPr lang="en-US" dirty="0" err="1"/>
              <a:t>Ketikan</a:t>
            </a:r>
            <a:r>
              <a:rPr lang="en-US" dirty="0"/>
              <a:t> </a:t>
            </a:r>
            <a:r>
              <a:rPr lang="en-US" dirty="0" err="1"/>
              <a:t>mengaktifkan</a:t>
            </a:r>
            <a:r>
              <a:rPr lang="en-US" dirty="0"/>
              <a:t> node </a:t>
            </a:r>
            <a:r>
              <a:rPr lang="en-US" dirty="0" err="1"/>
              <a:t>atau</a:t>
            </a:r>
            <a:r>
              <a:rPr lang="en-US" dirty="0"/>
              <a:t> </a:t>
            </a:r>
            <a:r>
              <a:rPr lang="en-US" dirty="0" err="1"/>
              <a:t>ketika</a:t>
            </a:r>
            <a:r>
              <a:rPr lang="en-US" dirty="0"/>
              <a:t> power </a:t>
            </a:r>
            <a:r>
              <a:rPr lang="en-US" dirty="0" err="1"/>
              <a:t>kemabali</a:t>
            </a:r>
            <a:r>
              <a:rPr lang="en-US" dirty="0"/>
              <a:t> </a:t>
            </a:r>
            <a:r>
              <a:rPr lang="en-US" dirty="0" err="1"/>
              <a:t>setelah</a:t>
            </a:r>
            <a:r>
              <a:rPr lang="en-US" dirty="0"/>
              <a:t> power failure, </a:t>
            </a:r>
            <a:r>
              <a:rPr lang="en-US" dirty="0" err="1"/>
              <a:t>kemungkinan</a:t>
            </a:r>
            <a:r>
              <a:rPr lang="en-US" dirty="0"/>
              <a:t> </a:t>
            </a:r>
            <a:r>
              <a:rPr lang="en-US" dirty="0" err="1"/>
              <a:t>beberaapa</a:t>
            </a:r>
            <a:r>
              <a:rPr lang="en-US" dirty="0"/>
              <a:t> node boot </a:t>
            </a:r>
            <a:r>
              <a:rPr lang="en-US" dirty="0" err="1"/>
              <a:t>lebih</a:t>
            </a:r>
            <a:r>
              <a:rPr lang="en-US" dirty="0"/>
              <a:t> </a:t>
            </a:r>
            <a:r>
              <a:rPr lang="en-US" dirty="0" err="1"/>
              <a:t>cepat</a:t>
            </a:r>
            <a:r>
              <a:rPr lang="en-US" dirty="0"/>
              <a:t> </a:t>
            </a:r>
            <a:r>
              <a:rPr lang="en-US" dirty="0" err="1"/>
              <a:t>dari</a:t>
            </a:r>
            <a:r>
              <a:rPr lang="en-US" dirty="0"/>
              <a:t> yang lain. </a:t>
            </a:r>
            <a:r>
              <a:rPr lang="en-US" dirty="0" err="1"/>
              <a:t>Harap</a:t>
            </a:r>
            <a:r>
              <a:rPr lang="en-US" dirty="0"/>
              <a:t> </a:t>
            </a:r>
            <a:r>
              <a:rPr lang="en-US" dirty="0" err="1"/>
              <a:t>diingat</a:t>
            </a:r>
            <a:r>
              <a:rPr lang="en-US" dirty="0"/>
              <a:t> </a:t>
            </a:r>
            <a:r>
              <a:rPr lang="en-US" dirty="0" err="1"/>
              <a:t>bawah</a:t>
            </a:r>
            <a:r>
              <a:rPr lang="en-US" dirty="0"/>
              <a:t> startup guest </a:t>
            </a:r>
            <a:r>
              <a:rPr lang="en-US" dirty="0" err="1"/>
              <a:t>ditunda</a:t>
            </a:r>
            <a:r>
              <a:rPr lang="en-US" dirty="0"/>
              <a:t> </a:t>
            </a:r>
            <a:r>
              <a:rPr lang="en-US" dirty="0" err="1"/>
              <a:t>sampai</a:t>
            </a:r>
            <a:r>
              <a:rPr lang="en-US" dirty="0"/>
              <a:t> </a:t>
            </a:r>
            <a:r>
              <a:rPr lang="en-US" dirty="0" err="1"/>
              <a:t>mencapai</a:t>
            </a:r>
            <a:r>
              <a:rPr lang="en-US" dirty="0"/>
              <a:t> quorum</a:t>
            </a:r>
          </a:p>
        </p:txBody>
      </p:sp>
      <p:sp>
        <p:nvSpPr>
          <p:cNvPr id="4"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Tree>
    <p:extLst>
      <p:ext uri="{BB962C8B-B14F-4D97-AF65-F5344CB8AC3E}">
        <p14:creationId xmlns:p14="http://schemas.microsoft.com/office/powerpoint/2010/main" val="1703751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8382"/>
          </a:xfrm>
        </p:spPr>
        <p:txBody>
          <a:bodyPr/>
          <a:lstStyle/>
          <a:p>
            <a:r>
              <a:rPr lang="en-US" b="1" dirty="0"/>
              <a:t>Guest Migration</a:t>
            </a:r>
            <a:endParaRPr lang="en-US" dirty="0"/>
          </a:p>
        </p:txBody>
      </p:sp>
      <p:sp>
        <p:nvSpPr>
          <p:cNvPr id="3" name="Content Placeholder 2"/>
          <p:cNvSpPr>
            <a:spLocks noGrp="1"/>
          </p:cNvSpPr>
          <p:nvPr>
            <p:ph idx="1"/>
          </p:nvPr>
        </p:nvSpPr>
        <p:spPr>
          <a:xfrm>
            <a:off x="646111" y="1638300"/>
            <a:ext cx="10745789" cy="4972050"/>
          </a:xfrm>
        </p:spPr>
        <p:txBody>
          <a:bodyPr/>
          <a:lstStyle/>
          <a:p>
            <a:pPr algn="just"/>
            <a:r>
              <a:rPr lang="en-US" dirty="0"/>
              <a:t>Migrating virtual guests </a:t>
            </a:r>
            <a:r>
              <a:rPr lang="en-US" dirty="0" err="1"/>
              <a:t>ke</a:t>
            </a:r>
            <a:r>
              <a:rPr lang="en-US" dirty="0"/>
              <a:t> nodes lain </a:t>
            </a:r>
            <a:r>
              <a:rPr lang="en-US" dirty="0" err="1"/>
              <a:t>merupakan</a:t>
            </a:r>
            <a:r>
              <a:rPr lang="en-US" dirty="0"/>
              <a:t> </a:t>
            </a:r>
            <a:r>
              <a:rPr lang="en-US" dirty="0" err="1"/>
              <a:t>sebuah</a:t>
            </a:r>
            <a:r>
              <a:rPr lang="en-US" dirty="0"/>
              <a:t> </a:t>
            </a:r>
            <a:r>
              <a:rPr lang="en-US" dirty="0" err="1"/>
              <a:t>fitur</a:t>
            </a:r>
            <a:r>
              <a:rPr lang="en-US" dirty="0"/>
              <a:t> yang </a:t>
            </a:r>
            <a:r>
              <a:rPr lang="en-US" dirty="0" err="1"/>
              <a:t>berguna</a:t>
            </a:r>
            <a:r>
              <a:rPr lang="en-US" dirty="0"/>
              <a:t> </a:t>
            </a:r>
            <a:r>
              <a:rPr lang="en-US" dirty="0" err="1"/>
              <a:t>pada</a:t>
            </a:r>
            <a:r>
              <a:rPr lang="en-US" dirty="0"/>
              <a:t> </a:t>
            </a:r>
            <a:r>
              <a:rPr lang="en-US" dirty="0" err="1"/>
              <a:t>sebuah</a:t>
            </a:r>
            <a:r>
              <a:rPr lang="en-US" dirty="0"/>
              <a:t> cluster. Ada </a:t>
            </a:r>
            <a:r>
              <a:rPr lang="en-US" dirty="0" err="1"/>
              <a:t>pengaturan</a:t>
            </a:r>
            <a:r>
              <a:rPr lang="en-US" dirty="0"/>
              <a:t> </a:t>
            </a:r>
            <a:r>
              <a:rPr lang="en-US" dirty="0" err="1"/>
              <a:t>untuk</a:t>
            </a:r>
            <a:r>
              <a:rPr lang="en-US" dirty="0"/>
              <a:t> </a:t>
            </a:r>
            <a:r>
              <a:rPr lang="en-US" dirty="0" err="1"/>
              <a:t>mengontrol</a:t>
            </a:r>
            <a:r>
              <a:rPr lang="en-US" dirty="0"/>
              <a:t> </a:t>
            </a:r>
            <a:r>
              <a:rPr lang="en-US" dirty="0" err="1"/>
              <a:t>semacam</a:t>
            </a:r>
            <a:r>
              <a:rPr lang="en-US" dirty="0"/>
              <a:t> </a:t>
            </a:r>
            <a:r>
              <a:rPr lang="en-US" dirty="0" err="1"/>
              <a:t>perilaku</a:t>
            </a:r>
            <a:r>
              <a:rPr lang="en-US" dirty="0"/>
              <a:t> </a:t>
            </a:r>
            <a:r>
              <a:rPr lang="en-US" dirty="0" err="1"/>
              <a:t>migrasi</a:t>
            </a:r>
            <a:r>
              <a:rPr lang="en-US" dirty="0"/>
              <a:t>. Hal </a:t>
            </a:r>
            <a:r>
              <a:rPr lang="en-US" dirty="0" err="1"/>
              <a:t>ini</a:t>
            </a:r>
            <a:r>
              <a:rPr lang="en-US" dirty="0"/>
              <a:t> </a:t>
            </a:r>
            <a:r>
              <a:rPr lang="en-US" dirty="0" err="1"/>
              <a:t>bisa</a:t>
            </a:r>
            <a:r>
              <a:rPr lang="en-US" dirty="0"/>
              <a:t> </a:t>
            </a:r>
            <a:r>
              <a:rPr lang="en-US" dirty="0" err="1"/>
              <a:t>diselesaikan</a:t>
            </a:r>
            <a:r>
              <a:rPr lang="en-US" dirty="0"/>
              <a:t> </a:t>
            </a:r>
            <a:r>
              <a:rPr lang="en-US" dirty="0" err="1"/>
              <a:t>menggunakan</a:t>
            </a:r>
            <a:r>
              <a:rPr lang="en-US" dirty="0"/>
              <a:t> file </a:t>
            </a:r>
            <a:r>
              <a:rPr lang="en-US" dirty="0" err="1"/>
              <a:t>konfigurasi</a:t>
            </a:r>
            <a:r>
              <a:rPr lang="en-US" dirty="0"/>
              <a:t>  </a:t>
            </a:r>
            <a:r>
              <a:rPr lang="en-US" b="1" dirty="0" err="1"/>
              <a:t>datacenter.cfg</a:t>
            </a:r>
            <a:r>
              <a:rPr lang="en-US" dirty="0"/>
              <a:t> </a:t>
            </a:r>
            <a:r>
              <a:rPr lang="en-US" dirty="0" err="1"/>
              <a:t>atau</a:t>
            </a:r>
            <a:r>
              <a:rPr lang="en-US" dirty="0"/>
              <a:t> </a:t>
            </a:r>
            <a:r>
              <a:rPr lang="en-US" dirty="0" err="1"/>
              <a:t>untuk</a:t>
            </a:r>
            <a:r>
              <a:rPr lang="en-US" dirty="0"/>
              <a:t> </a:t>
            </a:r>
            <a:r>
              <a:rPr lang="en-US" dirty="0" err="1"/>
              <a:t>spesifikasi</a:t>
            </a:r>
            <a:r>
              <a:rPr lang="en-US" dirty="0"/>
              <a:t> </a:t>
            </a:r>
            <a:r>
              <a:rPr lang="en-US" dirty="0" err="1"/>
              <a:t>migrasi</a:t>
            </a:r>
            <a:r>
              <a:rPr lang="en-US" dirty="0"/>
              <a:t> </a:t>
            </a:r>
            <a:r>
              <a:rPr lang="en-US" dirty="0" err="1"/>
              <a:t>menggunakan</a:t>
            </a:r>
            <a:r>
              <a:rPr lang="en-US" dirty="0"/>
              <a:t> API </a:t>
            </a:r>
            <a:r>
              <a:rPr lang="en-US" dirty="0" err="1"/>
              <a:t>atau</a:t>
            </a:r>
            <a:r>
              <a:rPr lang="en-US" dirty="0"/>
              <a:t> </a:t>
            </a:r>
            <a:r>
              <a:rPr lang="en-US" dirty="0" err="1"/>
              <a:t>parameteror</a:t>
            </a:r>
            <a:r>
              <a:rPr lang="en-US" dirty="0"/>
              <a:t> </a:t>
            </a:r>
            <a:r>
              <a:rPr lang="en-US" dirty="0" err="1"/>
              <a:t>baris</a:t>
            </a:r>
            <a:r>
              <a:rPr lang="en-US" dirty="0"/>
              <a:t> </a:t>
            </a:r>
            <a:r>
              <a:rPr lang="en-US" dirty="0" err="1"/>
              <a:t>perintah</a:t>
            </a:r>
            <a:r>
              <a:rPr lang="en-US" dirty="0"/>
              <a:t>.</a:t>
            </a:r>
          </a:p>
          <a:p>
            <a:pPr algn="just"/>
            <a:r>
              <a:rPr lang="en-US" dirty="0" err="1"/>
              <a:t>Ini</a:t>
            </a:r>
            <a:r>
              <a:rPr lang="en-US" dirty="0"/>
              <a:t> </a:t>
            </a:r>
            <a:r>
              <a:rPr lang="en-US" dirty="0" err="1"/>
              <a:t>digunakan</a:t>
            </a:r>
            <a:r>
              <a:rPr lang="en-US" dirty="0"/>
              <a:t> </a:t>
            </a:r>
            <a:r>
              <a:rPr lang="en-US" dirty="0" err="1"/>
              <a:t>unutk</a:t>
            </a:r>
            <a:r>
              <a:rPr lang="en-US" dirty="0"/>
              <a:t> </a:t>
            </a:r>
            <a:r>
              <a:rPr lang="en-US" dirty="0" err="1"/>
              <a:t>membuat</a:t>
            </a:r>
            <a:r>
              <a:rPr lang="en-US" dirty="0"/>
              <a:t> </a:t>
            </a:r>
            <a:r>
              <a:rPr lang="en-US" dirty="0" err="1"/>
              <a:t>perbedaan</a:t>
            </a:r>
            <a:r>
              <a:rPr lang="en-US" dirty="0"/>
              <a:t> </a:t>
            </a:r>
            <a:r>
              <a:rPr lang="en-US" dirty="0" err="1"/>
              <a:t>jika</a:t>
            </a:r>
            <a:r>
              <a:rPr lang="en-US" dirty="0"/>
              <a:t> guest online </a:t>
            </a:r>
            <a:r>
              <a:rPr lang="en-US" dirty="0" err="1"/>
              <a:t>atau</a:t>
            </a:r>
            <a:r>
              <a:rPr lang="en-US" dirty="0"/>
              <a:t> offline </a:t>
            </a:r>
            <a:r>
              <a:rPr lang="en-US" dirty="0" err="1"/>
              <a:t>atau</a:t>
            </a:r>
            <a:r>
              <a:rPr lang="en-US" dirty="0"/>
              <a:t> </a:t>
            </a:r>
            <a:r>
              <a:rPr lang="en-US" dirty="0" err="1"/>
              <a:t>jika</a:t>
            </a:r>
            <a:r>
              <a:rPr lang="en-US" dirty="0"/>
              <a:t> </a:t>
            </a:r>
            <a:r>
              <a:rPr lang="en-US" dirty="0" err="1"/>
              <a:t>ini</a:t>
            </a:r>
            <a:r>
              <a:rPr lang="en-US" dirty="0"/>
              <a:t> </a:t>
            </a:r>
            <a:r>
              <a:rPr lang="en-US" dirty="0" err="1"/>
              <a:t>memiliki</a:t>
            </a:r>
            <a:r>
              <a:rPr lang="en-US" dirty="0"/>
              <a:t> </a:t>
            </a:r>
            <a:r>
              <a:rPr lang="en-US" dirty="0" err="1"/>
              <a:t>sumber</a:t>
            </a:r>
            <a:r>
              <a:rPr lang="en-US" dirty="0"/>
              <a:t> </a:t>
            </a:r>
            <a:r>
              <a:rPr lang="en-US" dirty="0" err="1"/>
              <a:t>daya</a:t>
            </a:r>
            <a:r>
              <a:rPr lang="en-US" dirty="0"/>
              <a:t> local(</a:t>
            </a:r>
            <a:r>
              <a:rPr lang="en-US" dirty="0" err="1"/>
              <a:t>seperti</a:t>
            </a:r>
            <a:r>
              <a:rPr lang="en-US" dirty="0"/>
              <a:t> disk local)</a:t>
            </a:r>
          </a:p>
          <a:p>
            <a:pPr algn="just"/>
            <a:r>
              <a:rPr lang="en-US" dirty="0"/>
              <a:t>For Details about Virtual Machine Migration see the </a:t>
            </a:r>
            <a:r>
              <a:rPr lang="en-US" dirty="0">
                <a:solidFill>
                  <a:schemeClr val="bg2">
                    <a:lumMod val="75000"/>
                  </a:schemeClr>
                </a:solidFill>
              </a:rPr>
              <a:t>QEMU/KVM Migration Chapter Section 10.3</a:t>
            </a:r>
          </a:p>
          <a:p>
            <a:pPr algn="just"/>
            <a:r>
              <a:rPr lang="en-US" dirty="0"/>
              <a:t>For Details about Container Migration see the </a:t>
            </a:r>
            <a:r>
              <a:rPr lang="en-US" dirty="0">
                <a:solidFill>
                  <a:schemeClr val="bg2">
                    <a:lumMod val="75000"/>
                  </a:schemeClr>
                </a:solidFill>
              </a:rPr>
              <a:t>Container Migration Chapter Section 11.9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32</a:t>
            </a:r>
          </a:p>
        </p:txBody>
      </p:sp>
    </p:spTree>
    <p:extLst>
      <p:ext uri="{BB962C8B-B14F-4D97-AF65-F5344CB8AC3E}">
        <p14:creationId xmlns:p14="http://schemas.microsoft.com/office/powerpoint/2010/main" val="424195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Migration Type</a:t>
            </a:r>
            <a:endParaRPr lang="en-US" dirty="0"/>
          </a:p>
        </p:txBody>
      </p:sp>
      <p:sp>
        <p:nvSpPr>
          <p:cNvPr id="3" name="Content Placeholder 2"/>
          <p:cNvSpPr>
            <a:spLocks noGrp="1"/>
          </p:cNvSpPr>
          <p:nvPr>
            <p:ph idx="1"/>
          </p:nvPr>
        </p:nvSpPr>
        <p:spPr>
          <a:xfrm>
            <a:off x="311286" y="1381328"/>
            <a:ext cx="11303540" cy="5252936"/>
          </a:xfrm>
        </p:spPr>
        <p:txBody>
          <a:bodyPr>
            <a:normAutofit/>
          </a:bodyPr>
          <a:lstStyle/>
          <a:p>
            <a:pPr algn="just"/>
            <a:r>
              <a:rPr lang="en-US" dirty="0"/>
              <a:t>Type </a:t>
            </a:r>
            <a:r>
              <a:rPr lang="en-US" dirty="0" err="1"/>
              <a:t>migrasi</a:t>
            </a:r>
            <a:r>
              <a:rPr lang="en-US" dirty="0"/>
              <a:t> </a:t>
            </a:r>
            <a:r>
              <a:rPr lang="en-US" dirty="0" err="1"/>
              <a:t>menentukan</a:t>
            </a:r>
            <a:r>
              <a:rPr lang="en-US" dirty="0"/>
              <a:t> </a:t>
            </a:r>
            <a:r>
              <a:rPr lang="en-US" dirty="0" err="1"/>
              <a:t>apakah</a:t>
            </a:r>
            <a:r>
              <a:rPr lang="en-US" dirty="0"/>
              <a:t> data </a:t>
            </a:r>
            <a:r>
              <a:rPr lang="en-US" dirty="0" err="1"/>
              <a:t>migrasi</a:t>
            </a:r>
            <a:r>
              <a:rPr lang="en-US" dirty="0"/>
              <a:t> </a:t>
            </a:r>
            <a:r>
              <a:rPr lang="en-US" dirty="0" err="1"/>
              <a:t>harus</a:t>
            </a:r>
            <a:r>
              <a:rPr lang="en-US" dirty="0"/>
              <a:t> </a:t>
            </a:r>
            <a:r>
              <a:rPr lang="en-US" dirty="0" err="1"/>
              <a:t>dikirim</a:t>
            </a:r>
            <a:r>
              <a:rPr lang="en-US" dirty="0"/>
              <a:t> </a:t>
            </a:r>
            <a:r>
              <a:rPr lang="en-US" dirty="0" err="1"/>
              <a:t>melalui</a:t>
            </a:r>
            <a:r>
              <a:rPr lang="en-US" dirty="0"/>
              <a:t> channel </a:t>
            </a:r>
            <a:r>
              <a:rPr lang="en-US" dirty="0" err="1"/>
              <a:t>terenkripsi</a:t>
            </a:r>
            <a:r>
              <a:rPr lang="en-US" dirty="0"/>
              <a:t> (secure) </a:t>
            </a:r>
            <a:r>
              <a:rPr lang="en-US" dirty="0" err="1"/>
              <a:t>atau</a:t>
            </a:r>
            <a:r>
              <a:rPr lang="en-US" dirty="0"/>
              <a:t> </a:t>
            </a:r>
            <a:r>
              <a:rPr lang="en-US" dirty="0" err="1"/>
              <a:t>tidak</a:t>
            </a:r>
            <a:r>
              <a:rPr lang="en-US" dirty="0"/>
              <a:t> </a:t>
            </a:r>
            <a:r>
              <a:rPr lang="en-US" dirty="0" err="1"/>
              <a:t>terenkripsi</a:t>
            </a:r>
            <a:r>
              <a:rPr lang="en-US" dirty="0"/>
              <a:t> (insecure) </a:t>
            </a:r>
            <a:r>
              <a:rPr lang="en-US" dirty="0" err="1"/>
              <a:t>satu</a:t>
            </a:r>
            <a:r>
              <a:rPr lang="en-US" dirty="0"/>
              <a:t>. </a:t>
            </a:r>
            <a:r>
              <a:rPr lang="en-US" dirty="0" err="1"/>
              <a:t>Pengaturan</a:t>
            </a:r>
            <a:r>
              <a:rPr lang="en-US" dirty="0"/>
              <a:t> type </a:t>
            </a:r>
            <a:r>
              <a:rPr lang="en-US" dirty="0" err="1"/>
              <a:t>migrasi</a:t>
            </a:r>
            <a:r>
              <a:rPr lang="en-US" dirty="0"/>
              <a:t> </a:t>
            </a:r>
            <a:r>
              <a:rPr lang="en-US" dirty="0" err="1"/>
              <a:t>tanpa</a:t>
            </a:r>
            <a:r>
              <a:rPr lang="en-US" dirty="0"/>
              <a:t> </a:t>
            </a:r>
            <a:r>
              <a:rPr lang="en-US" dirty="0" err="1"/>
              <a:t>menggunakan</a:t>
            </a:r>
            <a:r>
              <a:rPr lang="en-US" dirty="0"/>
              <a:t> </a:t>
            </a:r>
            <a:r>
              <a:rPr lang="en-US" dirty="0" err="1"/>
              <a:t>keamanan</a:t>
            </a:r>
            <a:r>
              <a:rPr lang="en-US" dirty="0"/>
              <a:t> </a:t>
            </a:r>
            <a:r>
              <a:rPr lang="en-US" dirty="0" err="1"/>
              <a:t>artinya</a:t>
            </a:r>
            <a:r>
              <a:rPr lang="en-US" dirty="0"/>
              <a:t> </a:t>
            </a:r>
            <a:r>
              <a:rPr lang="en-US" dirty="0" err="1"/>
              <a:t>konten</a:t>
            </a:r>
            <a:r>
              <a:rPr lang="en-US" dirty="0"/>
              <a:t> RAM </a:t>
            </a:r>
            <a:r>
              <a:rPr lang="en-US" dirty="0" err="1"/>
              <a:t>dari</a:t>
            </a:r>
            <a:r>
              <a:rPr lang="en-US" dirty="0"/>
              <a:t> </a:t>
            </a:r>
            <a:r>
              <a:rPr lang="en-US" dirty="0" err="1"/>
              <a:t>sebuah</a:t>
            </a:r>
            <a:r>
              <a:rPr lang="en-US" dirty="0"/>
              <a:t> virtual guest </a:t>
            </a:r>
            <a:r>
              <a:rPr lang="en-US" dirty="0" err="1"/>
              <a:t>juga</a:t>
            </a:r>
            <a:r>
              <a:rPr lang="en-US" dirty="0"/>
              <a:t> </a:t>
            </a:r>
            <a:r>
              <a:rPr lang="en-US" dirty="0" err="1"/>
              <a:t>ditransfer</a:t>
            </a:r>
            <a:r>
              <a:rPr lang="en-US" dirty="0"/>
              <a:t> </a:t>
            </a:r>
            <a:r>
              <a:rPr lang="en-US" dirty="0" err="1"/>
              <a:t>tanpa</a:t>
            </a:r>
            <a:r>
              <a:rPr lang="en-US" dirty="0"/>
              <a:t> </a:t>
            </a:r>
            <a:r>
              <a:rPr lang="en-US" dirty="0" err="1"/>
              <a:t>dienkripsi</a:t>
            </a:r>
            <a:r>
              <a:rPr lang="en-US" dirty="0"/>
              <a:t>, yang </a:t>
            </a:r>
            <a:r>
              <a:rPr lang="en-US" dirty="0" err="1"/>
              <a:t>dapat</a:t>
            </a:r>
            <a:r>
              <a:rPr lang="en-US" dirty="0"/>
              <a:t> </a:t>
            </a:r>
            <a:r>
              <a:rPr lang="en-US" dirty="0" err="1"/>
              <a:t>menyebabkan</a:t>
            </a:r>
            <a:r>
              <a:rPr lang="en-US" dirty="0"/>
              <a:t> </a:t>
            </a:r>
            <a:r>
              <a:rPr lang="en-US" dirty="0" err="1"/>
              <a:t>pengungkapan</a:t>
            </a:r>
            <a:r>
              <a:rPr lang="en-US" dirty="0"/>
              <a:t> </a:t>
            </a:r>
            <a:r>
              <a:rPr lang="en-US" dirty="0" err="1"/>
              <a:t>informasi</a:t>
            </a:r>
            <a:r>
              <a:rPr lang="en-US" dirty="0"/>
              <a:t> data </a:t>
            </a:r>
            <a:r>
              <a:rPr lang="en-US" dirty="0" err="1"/>
              <a:t>penting</a:t>
            </a:r>
            <a:r>
              <a:rPr lang="en-US" dirty="0"/>
              <a:t> </a:t>
            </a:r>
            <a:r>
              <a:rPr lang="en-US" dirty="0" err="1"/>
              <a:t>dari</a:t>
            </a:r>
            <a:r>
              <a:rPr lang="en-US" dirty="0"/>
              <a:t> </a:t>
            </a:r>
            <a:r>
              <a:rPr lang="en-US" dirty="0" err="1"/>
              <a:t>dalam</a:t>
            </a:r>
            <a:r>
              <a:rPr lang="en-US" dirty="0"/>
              <a:t> guest (</a:t>
            </a:r>
            <a:r>
              <a:rPr lang="en-US" dirty="0" err="1"/>
              <a:t>misalnya</a:t>
            </a:r>
            <a:r>
              <a:rPr lang="en-US" dirty="0"/>
              <a:t> password </a:t>
            </a:r>
            <a:r>
              <a:rPr lang="en-US" dirty="0" err="1"/>
              <a:t>atau</a:t>
            </a:r>
            <a:r>
              <a:rPr lang="en-US" dirty="0"/>
              <a:t> </a:t>
            </a:r>
            <a:r>
              <a:rPr lang="en-US" dirty="0" err="1"/>
              <a:t>kunci</a:t>
            </a:r>
            <a:r>
              <a:rPr lang="en-US" dirty="0"/>
              <a:t> </a:t>
            </a:r>
            <a:r>
              <a:rPr lang="en-US" dirty="0" err="1"/>
              <a:t>enkripsi</a:t>
            </a:r>
            <a:r>
              <a:rPr lang="en-US" dirty="0"/>
              <a:t>).</a:t>
            </a:r>
          </a:p>
          <a:p>
            <a:pPr algn="just"/>
            <a:r>
              <a:rPr lang="en-US" dirty="0" err="1"/>
              <a:t>Oleh</a:t>
            </a:r>
            <a:r>
              <a:rPr lang="en-US" dirty="0"/>
              <a:t> </a:t>
            </a:r>
            <a:r>
              <a:rPr lang="en-US" dirty="0" err="1"/>
              <a:t>karena</a:t>
            </a:r>
            <a:r>
              <a:rPr lang="en-US" dirty="0"/>
              <a:t> </a:t>
            </a:r>
            <a:r>
              <a:rPr lang="en-US" dirty="0" err="1"/>
              <a:t>itu</a:t>
            </a:r>
            <a:r>
              <a:rPr lang="en-US" dirty="0"/>
              <a:t>, kami </a:t>
            </a:r>
            <a:r>
              <a:rPr lang="en-US" dirty="0" err="1"/>
              <a:t>sangat</a:t>
            </a:r>
            <a:r>
              <a:rPr lang="en-US" dirty="0"/>
              <a:t> </a:t>
            </a:r>
            <a:r>
              <a:rPr lang="en-US" dirty="0" err="1"/>
              <a:t>menyarankan</a:t>
            </a:r>
            <a:r>
              <a:rPr lang="en-US" dirty="0"/>
              <a:t> </a:t>
            </a:r>
            <a:r>
              <a:rPr lang="en-US" dirty="0" err="1"/>
              <a:t>penggunaan</a:t>
            </a:r>
            <a:r>
              <a:rPr lang="en-US" dirty="0"/>
              <a:t> channel </a:t>
            </a:r>
            <a:r>
              <a:rPr lang="en-US" dirty="0" err="1"/>
              <a:t>keamanan</a:t>
            </a:r>
            <a:r>
              <a:rPr lang="en-US" dirty="0"/>
              <a:t> </a:t>
            </a:r>
            <a:r>
              <a:rPr lang="en-US" dirty="0" err="1"/>
              <a:t>jika</a:t>
            </a:r>
            <a:r>
              <a:rPr lang="en-US" dirty="0"/>
              <a:t> </a:t>
            </a:r>
            <a:r>
              <a:rPr lang="en-US" dirty="0" err="1"/>
              <a:t>anda</a:t>
            </a:r>
            <a:r>
              <a:rPr lang="en-US" dirty="0"/>
              <a:t> </a:t>
            </a:r>
            <a:r>
              <a:rPr lang="en-US" dirty="0" err="1"/>
              <a:t>tidak</a:t>
            </a:r>
            <a:r>
              <a:rPr lang="en-US" dirty="0"/>
              <a:t> </a:t>
            </a:r>
            <a:r>
              <a:rPr lang="en-US" dirty="0" err="1"/>
              <a:t>memiliki</a:t>
            </a:r>
            <a:r>
              <a:rPr lang="en-US" dirty="0"/>
              <a:t> </a:t>
            </a:r>
            <a:r>
              <a:rPr lang="en-US" dirty="0" err="1"/>
              <a:t>kontrol</a:t>
            </a:r>
            <a:r>
              <a:rPr lang="en-US" dirty="0"/>
              <a:t> full </a:t>
            </a:r>
            <a:r>
              <a:rPr lang="en-US" dirty="0" err="1"/>
              <a:t>atas</a:t>
            </a:r>
            <a:r>
              <a:rPr lang="en-US" dirty="0"/>
              <a:t> </a:t>
            </a:r>
            <a:r>
              <a:rPr lang="en-US" dirty="0" err="1"/>
              <a:t>jaringan</a:t>
            </a:r>
            <a:r>
              <a:rPr lang="en-US" dirty="0"/>
              <a:t> </a:t>
            </a:r>
            <a:r>
              <a:rPr lang="en-US" dirty="0" err="1"/>
              <a:t>dan</a:t>
            </a:r>
            <a:r>
              <a:rPr lang="en-US" dirty="0"/>
              <a:t> </a:t>
            </a:r>
            <a:r>
              <a:rPr lang="en-US" dirty="0" err="1"/>
              <a:t>tidak</a:t>
            </a:r>
            <a:r>
              <a:rPr lang="en-US" dirty="0"/>
              <a:t> </a:t>
            </a:r>
            <a:r>
              <a:rPr lang="en-US" dirty="0" err="1"/>
              <a:t>ada</a:t>
            </a:r>
            <a:r>
              <a:rPr lang="en-US" dirty="0"/>
              <a:t> </a:t>
            </a:r>
            <a:r>
              <a:rPr lang="en-US" dirty="0" err="1"/>
              <a:t>jaminan</a:t>
            </a:r>
            <a:r>
              <a:rPr lang="en-US" dirty="0"/>
              <a:t> </a:t>
            </a:r>
            <a:r>
              <a:rPr lang="en-US" dirty="0" err="1"/>
              <a:t>bahwa</a:t>
            </a:r>
            <a:r>
              <a:rPr lang="en-US" dirty="0"/>
              <a:t> </a:t>
            </a:r>
            <a:r>
              <a:rPr lang="en-US" dirty="0" err="1"/>
              <a:t>tidak</a:t>
            </a:r>
            <a:r>
              <a:rPr lang="en-US" dirty="0"/>
              <a:t> </a:t>
            </a:r>
            <a:r>
              <a:rPr lang="en-US" dirty="0" err="1"/>
              <a:t>ada</a:t>
            </a:r>
            <a:r>
              <a:rPr lang="en-US" dirty="0"/>
              <a:t> orang yang </a:t>
            </a:r>
            <a:r>
              <a:rPr lang="en-US" dirty="0" err="1"/>
              <a:t>mengupingnya</a:t>
            </a:r>
            <a:r>
              <a:rPr lang="en-US" dirty="0"/>
              <a:t>.</a:t>
            </a:r>
          </a:p>
          <a:p>
            <a:pPr algn="just"/>
            <a:r>
              <a:rPr lang="en-US" dirty="0" err="1"/>
              <a:t>Enkripsi</a:t>
            </a:r>
            <a:r>
              <a:rPr lang="en-US" dirty="0"/>
              <a:t> </a:t>
            </a:r>
            <a:r>
              <a:rPr lang="en-US" dirty="0" err="1"/>
              <a:t>membutuhkan</a:t>
            </a:r>
            <a:r>
              <a:rPr lang="en-US" dirty="0"/>
              <a:t> </a:t>
            </a:r>
            <a:r>
              <a:rPr lang="en-US" dirty="0" err="1"/>
              <a:t>banyak</a:t>
            </a:r>
            <a:r>
              <a:rPr lang="en-US" dirty="0"/>
              <a:t> </a:t>
            </a:r>
            <a:r>
              <a:rPr lang="en-US" dirty="0" err="1"/>
              <a:t>daya</a:t>
            </a:r>
            <a:r>
              <a:rPr lang="en-US" dirty="0"/>
              <a:t> </a:t>
            </a:r>
            <a:r>
              <a:rPr lang="en-US" dirty="0" err="1"/>
              <a:t>komputasi</a:t>
            </a:r>
            <a:r>
              <a:rPr lang="en-US" dirty="0"/>
              <a:t>, </a:t>
            </a:r>
            <a:r>
              <a:rPr lang="en-US" dirty="0" err="1"/>
              <a:t>sehingga</a:t>
            </a:r>
            <a:r>
              <a:rPr lang="en-US" dirty="0"/>
              <a:t> setting </a:t>
            </a:r>
            <a:r>
              <a:rPr lang="en-US" dirty="0" err="1"/>
              <a:t>ini</a:t>
            </a:r>
            <a:r>
              <a:rPr lang="en-US" dirty="0"/>
              <a:t> </a:t>
            </a:r>
            <a:r>
              <a:rPr lang="en-US" dirty="0" err="1"/>
              <a:t>sering</a:t>
            </a:r>
            <a:r>
              <a:rPr lang="en-US" dirty="0"/>
              <a:t> </a:t>
            </a:r>
            <a:r>
              <a:rPr lang="en-US" dirty="0" err="1"/>
              <a:t>berubah</a:t>
            </a:r>
            <a:r>
              <a:rPr lang="en-US" dirty="0"/>
              <a:t> </a:t>
            </a:r>
            <a:r>
              <a:rPr lang="en-US" dirty="0" err="1"/>
              <a:t>menjadi</a:t>
            </a:r>
            <a:r>
              <a:rPr lang="en-US" dirty="0"/>
              <a:t> "</a:t>
            </a:r>
            <a:r>
              <a:rPr lang="en-US" dirty="0" err="1"/>
              <a:t>tidak</a:t>
            </a:r>
            <a:r>
              <a:rPr lang="en-US" dirty="0"/>
              <a:t> </a:t>
            </a:r>
            <a:r>
              <a:rPr lang="en-US" dirty="0" err="1"/>
              <a:t>aman</a:t>
            </a:r>
            <a:r>
              <a:rPr lang="en-US" dirty="0"/>
              <a:t>" </a:t>
            </a:r>
            <a:r>
              <a:rPr lang="en-US" dirty="0" err="1"/>
              <a:t>untuk</a:t>
            </a:r>
            <a:r>
              <a:rPr lang="en-US" dirty="0"/>
              <a:t> </a:t>
            </a:r>
            <a:r>
              <a:rPr lang="en-US" dirty="0" err="1"/>
              <a:t>mencapainya</a:t>
            </a:r>
            <a:r>
              <a:rPr lang="en-US" dirty="0"/>
              <a:t> </a:t>
            </a:r>
            <a:r>
              <a:rPr lang="en-US" dirty="0" err="1"/>
              <a:t>kinerja</a:t>
            </a:r>
            <a:r>
              <a:rPr lang="en-US" dirty="0"/>
              <a:t> </a:t>
            </a:r>
            <a:r>
              <a:rPr lang="en-US" dirty="0" err="1"/>
              <a:t>lebih</a:t>
            </a:r>
            <a:r>
              <a:rPr lang="en-US" dirty="0"/>
              <a:t> </a:t>
            </a:r>
            <a:r>
              <a:rPr lang="en-US" dirty="0" err="1"/>
              <a:t>baik</a:t>
            </a:r>
            <a:r>
              <a:rPr lang="en-US" dirty="0"/>
              <a:t> . </a:t>
            </a:r>
            <a:r>
              <a:rPr lang="en-US" dirty="0" err="1"/>
              <a:t>Dampak</a:t>
            </a:r>
            <a:r>
              <a:rPr lang="en-US" dirty="0"/>
              <a:t> </a:t>
            </a:r>
            <a:r>
              <a:rPr lang="en-US" dirty="0" err="1"/>
              <a:t>pada</a:t>
            </a:r>
            <a:r>
              <a:rPr lang="en-US" dirty="0"/>
              <a:t> </a:t>
            </a:r>
            <a:r>
              <a:rPr lang="en-US" dirty="0" err="1"/>
              <a:t>sistem</a:t>
            </a:r>
            <a:r>
              <a:rPr lang="en-US" dirty="0"/>
              <a:t> modern </a:t>
            </a:r>
            <a:r>
              <a:rPr lang="en-US" dirty="0" err="1"/>
              <a:t>lebih</a:t>
            </a:r>
            <a:r>
              <a:rPr lang="en-US" dirty="0"/>
              <a:t> </a:t>
            </a:r>
            <a:r>
              <a:rPr lang="en-US" dirty="0" err="1"/>
              <a:t>rendah</a:t>
            </a:r>
            <a:r>
              <a:rPr lang="en-US" dirty="0"/>
              <a:t> </a:t>
            </a:r>
            <a:r>
              <a:rPr lang="en-US" dirty="0" err="1"/>
              <a:t>karena</a:t>
            </a:r>
            <a:r>
              <a:rPr lang="en-US" dirty="0"/>
              <a:t> </a:t>
            </a:r>
            <a:r>
              <a:rPr lang="en-US" dirty="0" err="1"/>
              <a:t>menerapkan</a:t>
            </a:r>
            <a:r>
              <a:rPr lang="en-US" dirty="0"/>
              <a:t> </a:t>
            </a:r>
            <a:r>
              <a:rPr lang="en-US" dirty="0" err="1"/>
              <a:t>enkripsi</a:t>
            </a:r>
            <a:r>
              <a:rPr lang="en-US" dirty="0"/>
              <a:t> AES </a:t>
            </a:r>
            <a:r>
              <a:rPr lang="en-US" dirty="0" err="1"/>
              <a:t>pada</a:t>
            </a:r>
            <a:r>
              <a:rPr lang="en-US" dirty="0"/>
              <a:t> hardware.</a:t>
            </a:r>
          </a:p>
          <a:p>
            <a:pPr algn="just"/>
            <a:r>
              <a:rPr lang="en-US" dirty="0" err="1"/>
              <a:t>Dampak</a:t>
            </a:r>
            <a:r>
              <a:rPr lang="en-US" dirty="0"/>
              <a:t> </a:t>
            </a:r>
            <a:r>
              <a:rPr lang="en-US" dirty="0" err="1"/>
              <a:t>kinerja</a:t>
            </a:r>
            <a:r>
              <a:rPr lang="en-US" dirty="0"/>
              <a:t> </a:t>
            </a:r>
            <a:r>
              <a:rPr lang="en-US" dirty="0" err="1"/>
              <a:t>sangat</a:t>
            </a:r>
            <a:r>
              <a:rPr lang="en-US" dirty="0"/>
              <a:t> </a:t>
            </a:r>
            <a:r>
              <a:rPr lang="en-US" dirty="0" err="1"/>
              <a:t>terlihat</a:t>
            </a:r>
            <a:r>
              <a:rPr lang="en-US" dirty="0"/>
              <a:t> </a:t>
            </a:r>
            <a:r>
              <a:rPr lang="en-US" dirty="0" err="1"/>
              <a:t>pada</a:t>
            </a:r>
            <a:r>
              <a:rPr lang="en-US" dirty="0"/>
              <a:t> </a:t>
            </a:r>
            <a:r>
              <a:rPr lang="en-US" dirty="0" err="1"/>
              <a:t>jaringan</a:t>
            </a:r>
            <a:r>
              <a:rPr lang="en-US" dirty="0"/>
              <a:t> </a:t>
            </a:r>
            <a:r>
              <a:rPr lang="en-US" dirty="0" err="1"/>
              <a:t>cepat</a:t>
            </a:r>
            <a:r>
              <a:rPr lang="en-US" dirty="0"/>
              <a:t> </a:t>
            </a:r>
            <a:r>
              <a:rPr lang="en-US" dirty="0" err="1"/>
              <a:t>dimana</a:t>
            </a:r>
            <a:r>
              <a:rPr lang="en-US" dirty="0"/>
              <a:t> </a:t>
            </a:r>
            <a:r>
              <a:rPr lang="en-US" dirty="0" err="1"/>
              <a:t>Anda</a:t>
            </a:r>
            <a:r>
              <a:rPr lang="en-US" dirty="0"/>
              <a:t> </a:t>
            </a:r>
            <a:r>
              <a:rPr lang="en-US" dirty="0" err="1"/>
              <a:t>dapat</a:t>
            </a:r>
            <a:r>
              <a:rPr lang="en-US" dirty="0"/>
              <a:t> </a:t>
            </a:r>
            <a:r>
              <a:rPr lang="en-US" dirty="0" err="1"/>
              <a:t>mentransfer</a:t>
            </a:r>
            <a:r>
              <a:rPr lang="en-US" dirty="0"/>
              <a:t> 10 </a:t>
            </a:r>
            <a:r>
              <a:rPr lang="en-US" dirty="0" err="1"/>
              <a:t>Gbps</a:t>
            </a:r>
            <a:r>
              <a:rPr lang="en-US" dirty="0"/>
              <a:t> </a:t>
            </a:r>
            <a:r>
              <a:rPr lang="en-US" dirty="0" err="1"/>
              <a:t>atau</a:t>
            </a:r>
            <a:r>
              <a:rPr lang="en-US" dirty="0"/>
              <a:t> </a:t>
            </a:r>
            <a:r>
              <a:rPr lang="en-US" dirty="0" err="1"/>
              <a:t>lebih</a:t>
            </a:r>
            <a:r>
              <a:rPr lang="en-US" dirty="0"/>
              <a:t>.</a:t>
            </a:r>
          </a:p>
        </p:txBody>
      </p:sp>
      <p:sp>
        <p:nvSpPr>
          <p:cNvPr id="4"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Tree>
    <p:extLst>
      <p:ext uri="{BB962C8B-B14F-4D97-AF65-F5344CB8AC3E}">
        <p14:creationId xmlns:p14="http://schemas.microsoft.com/office/powerpoint/2010/main" val="3435583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89699"/>
          </a:xfrm>
        </p:spPr>
        <p:txBody>
          <a:bodyPr/>
          <a:lstStyle/>
          <a:p>
            <a:r>
              <a:rPr lang="en-US" b="1" dirty="0"/>
              <a:t>Migration Network</a:t>
            </a:r>
            <a:endParaRPr lang="en-US" dirty="0"/>
          </a:p>
        </p:txBody>
      </p:sp>
      <p:sp>
        <p:nvSpPr>
          <p:cNvPr id="3" name="Content Placeholder 2"/>
          <p:cNvSpPr>
            <a:spLocks noGrp="1"/>
          </p:cNvSpPr>
          <p:nvPr>
            <p:ph idx="1"/>
          </p:nvPr>
        </p:nvSpPr>
        <p:spPr>
          <a:xfrm>
            <a:off x="155643" y="1342417"/>
            <a:ext cx="11712101" cy="5369667"/>
          </a:xfrm>
        </p:spPr>
        <p:txBody>
          <a:bodyPr>
            <a:normAutofit/>
          </a:bodyPr>
          <a:lstStyle/>
          <a:p>
            <a:pPr algn="just"/>
            <a:r>
              <a:rPr lang="en-US" dirty="0" err="1"/>
              <a:t>Secara</a:t>
            </a:r>
            <a:r>
              <a:rPr lang="en-US" dirty="0"/>
              <a:t> default, </a:t>
            </a:r>
            <a:r>
              <a:rPr lang="en-US" dirty="0" err="1"/>
              <a:t>Proxmox</a:t>
            </a:r>
            <a:r>
              <a:rPr lang="en-US" dirty="0"/>
              <a:t> VE </a:t>
            </a:r>
            <a:r>
              <a:rPr lang="en-US" dirty="0" err="1"/>
              <a:t>menggunakan</a:t>
            </a:r>
            <a:r>
              <a:rPr lang="en-US" dirty="0"/>
              <a:t> </a:t>
            </a:r>
            <a:r>
              <a:rPr lang="en-US" dirty="0" err="1"/>
              <a:t>jaringan</a:t>
            </a:r>
            <a:r>
              <a:rPr lang="en-US" dirty="0"/>
              <a:t> di </a:t>
            </a:r>
            <a:r>
              <a:rPr lang="en-US" dirty="0" err="1"/>
              <a:t>mana</a:t>
            </a:r>
            <a:r>
              <a:rPr lang="en-US" dirty="0"/>
              <a:t> </a:t>
            </a:r>
            <a:r>
              <a:rPr lang="en-US" dirty="0" err="1"/>
              <a:t>komunikasi</a:t>
            </a:r>
            <a:r>
              <a:rPr lang="en-US" dirty="0"/>
              <a:t> </a:t>
            </a:r>
            <a:r>
              <a:rPr lang="en-US" dirty="0" err="1"/>
              <a:t>claster</a:t>
            </a:r>
            <a:r>
              <a:rPr lang="en-US" dirty="0"/>
              <a:t> </a:t>
            </a:r>
            <a:r>
              <a:rPr lang="en-US" dirty="0" err="1"/>
              <a:t>terjadi</a:t>
            </a:r>
            <a:r>
              <a:rPr lang="en-US" dirty="0"/>
              <a:t> </a:t>
            </a:r>
            <a:r>
              <a:rPr lang="en-US" dirty="0" err="1"/>
              <a:t>untuk</a:t>
            </a:r>
            <a:r>
              <a:rPr lang="en-US" dirty="0"/>
              <a:t> </a:t>
            </a:r>
            <a:r>
              <a:rPr lang="en-US" dirty="0" err="1"/>
              <a:t>mengirim</a:t>
            </a:r>
            <a:r>
              <a:rPr lang="en-US" dirty="0"/>
              <a:t> traffic </a:t>
            </a:r>
            <a:r>
              <a:rPr lang="en-US" dirty="0" err="1"/>
              <a:t>migrasi</a:t>
            </a:r>
            <a:r>
              <a:rPr lang="en-US" dirty="0"/>
              <a:t>. </a:t>
            </a:r>
            <a:r>
              <a:rPr lang="en-US" dirty="0" err="1"/>
              <a:t>Ini</a:t>
            </a:r>
            <a:r>
              <a:rPr lang="en-US" dirty="0"/>
              <a:t> </a:t>
            </a:r>
            <a:r>
              <a:rPr lang="en-US" dirty="0" err="1"/>
              <a:t>tidak</a:t>
            </a:r>
            <a:r>
              <a:rPr lang="en-US" dirty="0"/>
              <a:t> optimal </a:t>
            </a:r>
            <a:r>
              <a:rPr lang="en-US" dirty="0" err="1"/>
              <a:t>karena</a:t>
            </a:r>
            <a:r>
              <a:rPr lang="en-US" dirty="0"/>
              <a:t> </a:t>
            </a:r>
            <a:r>
              <a:rPr lang="en-US" dirty="0" err="1"/>
              <a:t>kesensitifan</a:t>
            </a:r>
            <a:r>
              <a:rPr lang="en-US" dirty="0"/>
              <a:t> traffic cluster yang </a:t>
            </a:r>
            <a:r>
              <a:rPr lang="en-US" dirty="0" err="1"/>
              <a:t>dapat</a:t>
            </a:r>
            <a:r>
              <a:rPr lang="en-US" dirty="0"/>
              <a:t> </a:t>
            </a:r>
            <a:r>
              <a:rPr lang="en-US" dirty="0" err="1"/>
              <a:t>terganggu</a:t>
            </a:r>
            <a:r>
              <a:rPr lang="en-US" dirty="0"/>
              <a:t> </a:t>
            </a:r>
            <a:r>
              <a:rPr lang="en-US" dirty="0" err="1"/>
              <a:t>dan</a:t>
            </a:r>
            <a:r>
              <a:rPr lang="en-US" dirty="0"/>
              <a:t> </a:t>
            </a:r>
            <a:r>
              <a:rPr lang="en-US" dirty="0" err="1"/>
              <a:t>jaringan</a:t>
            </a:r>
            <a:r>
              <a:rPr lang="en-US" dirty="0"/>
              <a:t> </a:t>
            </a:r>
            <a:r>
              <a:rPr lang="en-US" dirty="0" err="1"/>
              <a:t>ini</a:t>
            </a:r>
            <a:r>
              <a:rPr lang="en-US" dirty="0"/>
              <a:t> </a:t>
            </a:r>
            <a:r>
              <a:rPr lang="en-US" dirty="0" err="1"/>
              <a:t>tidak</a:t>
            </a:r>
            <a:r>
              <a:rPr lang="en-US" dirty="0"/>
              <a:t> </a:t>
            </a:r>
            <a:r>
              <a:rPr lang="en-US" dirty="0" err="1"/>
              <a:t>memiliki</a:t>
            </a:r>
            <a:r>
              <a:rPr lang="en-US" dirty="0"/>
              <a:t> </a:t>
            </a:r>
            <a:r>
              <a:rPr lang="en-US" dirty="0" err="1"/>
              <a:t>ketersediaan</a:t>
            </a:r>
            <a:r>
              <a:rPr lang="en-US" dirty="0"/>
              <a:t> bandwidth </a:t>
            </a:r>
            <a:r>
              <a:rPr lang="en-US" dirty="0" err="1"/>
              <a:t>terbaik</a:t>
            </a:r>
            <a:r>
              <a:rPr lang="en-US" dirty="0"/>
              <a:t> </a:t>
            </a:r>
            <a:r>
              <a:rPr lang="en-US" dirty="0" err="1"/>
              <a:t>pada</a:t>
            </a:r>
            <a:r>
              <a:rPr lang="en-US" dirty="0"/>
              <a:t> node.</a:t>
            </a:r>
          </a:p>
          <a:p>
            <a:pPr algn="just"/>
            <a:r>
              <a:rPr lang="en-US" dirty="0" err="1"/>
              <a:t>Jaringan</a:t>
            </a:r>
            <a:r>
              <a:rPr lang="en-US" dirty="0"/>
              <a:t> </a:t>
            </a:r>
            <a:r>
              <a:rPr lang="en-US" dirty="0" err="1"/>
              <a:t>migrasi</a:t>
            </a:r>
            <a:r>
              <a:rPr lang="en-US" dirty="0"/>
              <a:t> </a:t>
            </a:r>
            <a:r>
              <a:rPr lang="en-US" dirty="0" err="1"/>
              <a:t>ditetapkan</a:t>
            </a:r>
            <a:r>
              <a:rPr lang="en-US" dirty="0"/>
              <a:t> </a:t>
            </a:r>
            <a:r>
              <a:rPr lang="en-US" dirty="0" err="1"/>
              <a:t>sebagai</a:t>
            </a:r>
            <a:r>
              <a:rPr lang="en-US" dirty="0"/>
              <a:t> </a:t>
            </a:r>
            <a:r>
              <a:rPr lang="en-US" dirty="0" err="1"/>
              <a:t>jaringan</a:t>
            </a:r>
            <a:r>
              <a:rPr lang="en-US" dirty="0"/>
              <a:t> </a:t>
            </a:r>
            <a:r>
              <a:rPr lang="en-US" dirty="0" err="1"/>
              <a:t>dalam</a:t>
            </a:r>
            <a:r>
              <a:rPr lang="en-US" dirty="0"/>
              <a:t> </a:t>
            </a:r>
            <a:r>
              <a:rPr lang="en-US" dirty="0" err="1"/>
              <a:t>notasi</a:t>
            </a:r>
            <a:r>
              <a:rPr lang="en-US" dirty="0"/>
              <a:t> CIDR. yang </a:t>
            </a:r>
            <a:r>
              <a:rPr lang="en-US" dirty="0" err="1"/>
              <a:t>memiliki</a:t>
            </a:r>
            <a:r>
              <a:rPr lang="en-US" dirty="0"/>
              <a:t> </a:t>
            </a:r>
            <a:r>
              <a:rPr lang="en-US" dirty="0" err="1"/>
              <a:t>keuntungan</a:t>
            </a:r>
            <a:r>
              <a:rPr lang="en-US" dirty="0"/>
              <a:t> yang </a:t>
            </a:r>
            <a:r>
              <a:rPr lang="en-US" dirty="0" err="1"/>
              <a:t>tidak</a:t>
            </a:r>
            <a:r>
              <a:rPr lang="en-US" dirty="0"/>
              <a:t> </a:t>
            </a:r>
            <a:r>
              <a:rPr lang="en-US" dirty="0" err="1"/>
              <a:t>Anda</a:t>
            </a:r>
            <a:r>
              <a:rPr lang="en-US" dirty="0"/>
              <a:t> </a:t>
            </a:r>
            <a:r>
              <a:rPr lang="en-US" dirty="0" err="1"/>
              <a:t>miliki</a:t>
            </a:r>
            <a:r>
              <a:rPr lang="en-US" dirty="0"/>
              <a:t> </a:t>
            </a:r>
            <a:r>
              <a:rPr lang="en-US" dirty="0" err="1"/>
              <a:t>untuk</a:t>
            </a:r>
            <a:r>
              <a:rPr lang="en-US" dirty="0"/>
              <a:t> </a:t>
            </a:r>
            <a:r>
              <a:rPr lang="en-US" dirty="0" err="1"/>
              <a:t>menetapkan</a:t>
            </a:r>
            <a:r>
              <a:rPr lang="en-US" dirty="0"/>
              <a:t> </a:t>
            </a:r>
            <a:r>
              <a:rPr lang="en-US" dirty="0" err="1"/>
              <a:t>masing-masing</a:t>
            </a:r>
            <a:r>
              <a:rPr lang="en-US" dirty="0"/>
              <a:t> </a:t>
            </a:r>
            <a:r>
              <a:rPr lang="en-US" dirty="0" err="1"/>
              <a:t>alamat</a:t>
            </a:r>
            <a:r>
              <a:rPr lang="en-US" dirty="0"/>
              <a:t> IP </a:t>
            </a:r>
            <a:r>
              <a:rPr lang="en-US" dirty="0" err="1"/>
              <a:t>untuk</a:t>
            </a:r>
            <a:r>
              <a:rPr lang="en-US" dirty="0"/>
              <a:t> </a:t>
            </a:r>
            <a:r>
              <a:rPr lang="en-US" dirty="0" err="1"/>
              <a:t>setiap</a:t>
            </a:r>
            <a:r>
              <a:rPr lang="en-US" dirty="0"/>
              <a:t> node. </a:t>
            </a:r>
            <a:r>
              <a:rPr lang="en-US" dirty="0" err="1"/>
              <a:t>Proxmox</a:t>
            </a:r>
            <a:r>
              <a:rPr lang="en-US" dirty="0"/>
              <a:t> VE </a:t>
            </a:r>
            <a:r>
              <a:rPr lang="en-US" dirty="0" err="1"/>
              <a:t>dapat</a:t>
            </a:r>
            <a:r>
              <a:rPr lang="en-US" dirty="0"/>
              <a:t> </a:t>
            </a:r>
            <a:r>
              <a:rPr lang="en-US" dirty="0" err="1"/>
              <a:t>menentukan</a:t>
            </a:r>
            <a:r>
              <a:rPr lang="en-US" dirty="0"/>
              <a:t> </a:t>
            </a:r>
            <a:r>
              <a:rPr lang="en-US" dirty="0" err="1"/>
              <a:t>alamat</a:t>
            </a:r>
            <a:r>
              <a:rPr lang="en-US" dirty="0"/>
              <a:t> </a:t>
            </a:r>
            <a:r>
              <a:rPr lang="en-US" dirty="0" err="1"/>
              <a:t>sebenarnya</a:t>
            </a:r>
            <a:r>
              <a:rPr lang="en-US" dirty="0"/>
              <a:t> </a:t>
            </a:r>
            <a:r>
              <a:rPr lang="en-US" dirty="0" err="1"/>
              <a:t>pada</a:t>
            </a:r>
            <a:r>
              <a:rPr lang="en-US" dirty="0"/>
              <a:t> node </a:t>
            </a:r>
            <a:r>
              <a:rPr lang="en-US" dirty="0" err="1"/>
              <a:t>tujuan</a:t>
            </a:r>
            <a:r>
              <a:rPr lang="en-US" dirty="0"/>
              <a:t> </a:t>
            </a:r>
            <a:r>
              <a:rPr lang="en-US" dirty="0" err="1"/>
              <a:t>dari</a:t>
            </a:r>
            <a:r>
              <a:rPr lang="en-US" dirty="0"/>
              <a:t> </a:t>
            </a:r>
            <a:r>
              <a:rPr lang="en-US" dirty="0" err="1"/>
              <a:t>jaringan</a:t>
            </a:r>
            <a:r>
              <a:rPr lang="en-US" dirty="0"/>
              <a:t> yang </a:t>
            </a:r>
            <a:r>
              <a:rPr lang="en-US" dirty="0" err="1"/>
              <a:t>ditentukan</a:t>
            </a:r>
            <a:r>
              <a:rPr lang="en-US" dirty="0"/>
              <a:t> </a:t>
            </a:r>
            <a:r>
              <a:rPr lang="en-US" dirty="0" err="1"/>
              <a:t>dalam</a:t>
            </a:r>
            <a:r>
              <a:rPr lang="en-US" dirty="0"/>
              <a:t> </a:t>
            </a:r>
            <a:r>
              <a:rPr lang="en-US" dirty="0" err="1"/>
              <a:t>bentuk</a:t>
            </a:r>
            <a:r>
              <a:rPr lang="en-US" dirty="0"/>
              <a:t> CIDR. </a:t>
            </a:r>
            <a:r>
              <a:rPr lang="en-US" dirty="0" err="1"/>
              <a:t>Untuk</a:t>
            </a:r>
            <a:r>
              <a:rPr lang="en-US" dirty="0"/>
              <a:t> </a:t>
            </a:r>
            <a:r>
              <a:rPr lang="en-US" dirty="0" err="1"/>
              <a:t>mengaktifkan</a:t>
            </a:r>
            <a:r>
              <a:rPr lang="en-US" dirty="0"/>
              <a:t> </a:t>
            </a:r>
            <a:r>
              <a:rPr lang="en-US" dirty="0" err="1"/>
              <a:t>ini</a:t>
            </a:r>
            <a:r>
              <a:rPr lang="en-US" dirty="0"/>
              <a:t>, </a:t>
            </a:r>
            <a:r>
              <a:rPr lang="en-US" dirty="0" err="1"/>
              <a:t>jaringan</a:t>
            </a:r>
            <a:r>
              <a:rPr lang="en-US" dirty="0"/>
              <a:t> </a:t>
            </a:r>
            <a:r>
              <a:rPr lang="en-US" dirty="0" err="1"/>
              <a:t>harus</a:t>
            </a:r>
            <a:r>
              <a:rPr lang="en-US" dirty="0"/>
              <a:t> </a:t>
            </a:r>
            <a:r>
              <a:rPr lang="en-US" dirty="0" err="1"/>
              <a:t>ditentukan</a:t>
            </a:r>
            <a:r>
              <a:rPr lang="en-US" dirty="0"/>
              <a:t> </a:t>
            </a:r>
            <a:r>
              <a:rPr lang="en-US" dirty="0" err="1"/>
              <a:t>sehingga</a:t>
            </a:r>
            <a:r>
              <a:rPr lang="en-US" dirty="0"/>
              <a:t> </a:t>
            </a:r>
            <a:r>
              <a:rPr lang="en-US" dirty="0" err="1"/>
              <a:t>Setiap</a:t>
            </a:r>
            <a:r>
              <a:rPr lang="en-US" dirty="0"/>
              <a:t> node </a:t>
            </a:r>
            <a:r>
              <a:rPr lang="en-US" dirty="0" err="1"/>
              <a:t>memiliki</a:t>
            </a:r>
            <a:r>
              <a:rPr lang="en-US" dirty="0"/>
              <a:t> </a:t>
            </a:r>
            <a:r>
              <a:rPr lang="en-US" dirty="0" err="1"/>
              <a:t>satu</a:t>
            </a:r>
            <a:r>
              <a:rPr lang="en-US" dirty="0"/>
              <a:t>, </a:t>
            </a:r>
            <a:r>
              <a:rPr lang="en-US" dirty="0" err="1"/>
              <a:t>tapi</a:t>
            </a:r>
            <a:r>
              <a:rPr lang="en-US" dirty="0"/>
              <a:t> </a:t>
            </a:r>
            <a:r>
              <a:rPr lang="en-US" dirty="0" err="1"/>
              <a:t>hanya</a:t>
            </a:r>
            <a:r>
              <a:rPr lang="en-US" dirty="0"/>
              <a:t> </a:t>
            </a:r>
            <a:r>
              <a:rPr lang="en-US" dirty="0" err="1"/>
              <a:t>satu</a:t>
            </a:r>
            <a:r>
              <a:rPr lang="en-US" dirty="0"/>
              <a:t> IP </a:t>
            </a:r>
            <a:r>
              <a:rPr lang="en-US" dirty="0" err="1"/>
              <a:t>pada</a:t>
            </a:r>
            <a:r>
              <a:rPr lang="en-US" dirty="0"/>
              <a:t> </a:t>
            </a:r>
            <a:r>
              <a:rPr lang="en-US" dirty="0" err="1"/>
              <a:t>tiap</a:t>
            </a:r>
            <a:r>
              <a:rPr lang="en-US" dirty="0"/>
              <a:t> </a:t>
            </a:r>
            <a:r>
              <a:rPr lang="en-US" dirty="0" err="1"/>
              <a:t>masing-masing</a:t>
            </a:r>
            <a:r>
              <a:rPr lang="en-US" dirty="0"/>
              <a:t> </a:t>
            </a:r>
            <a:r>
              <a:rPr lang="en-US" dirty="0" err="1"/>
              <a:t>jaringan</a:t>
            </a:r>
            <a:endParaRPr lang="en-US" dirty="0"/>
          </a:p>
        </p:txBody>
      </p:sp>
      <p:sp>
        <p:nvSpPr>
          <p:cNvPr id="4"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Tree>
    <p:extLst>
      <p:ext uri="{BB962C8B-B14F-4D97-AF65-F5344CB8AC3E}">
        <p14:creationId xmlns:p14="http://schemas.microsoft.com/office/powerpoint/2010/main" val="2048886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29" y="180343"/>
            <a:ext cx="5054298" cy="2134839"/>
          </a:xfrm>
        </p:spPr>
        <p:txBody>
          <a:bodyPr/>
          <a:lstStyle/>
          <a:p>
            <a:r>
              <a:rPr lang="en-US" sz="2000" dirty="0" err="1"/>
              <a:t>Contoh</a:t>
            </a:r>
            <a:br>
              <a:rPr lang="en-US" sz="2000" dirty="0"/>
            </a:br>
            <a:r>
              <a:rPr lang="en-US" sz="2000" dirty="0" err="1"/>
              <a:t>disini</a:t>
            </a:r>
            <a:r>
              <a:rPr lang="en-US" sz="2000" dirty="0"/>
              <a:t> </a:t>
            </a:r>
            <a:r>
              <a:rPr lang="en-US" sz="2000" dirty="0" err="1"/>
              <a:t>diamsusikan</a:t>
            </a:r>
            <a:r>
              <a:rPr lang="en-US" sz="2000" dirty="0"/>
              <a:t> </a:t>
            </a:r>
            <a:r>
              <a:rPr lang="en-US" sz="2000" dirty="0" err="1"/>
              <a:t>bahwa</a:t>
            </a:r>
            <a:r>
              <a:rPr lang="en-US" sz="2000" dirty="0"/>
              <a:t> </a:t>
            </a:r>
            <a:r>
              <a:rPr lang="en-US" sz="2000" dirty="0" err="1"/>
              <a:t>kita</a:t>
            </a:r>
            <a:r>
              <a:rPr lang="en-US" sz="2000" dirty="0"/>
              <a:t> </a:t>
            </a:r>
            <a:r>
              <a:rPr lang="en-US" sz="2000" dirty="0" err="1"/>
              <a:t>memiliki</a:t>
            </a:r>
            <a:r>
              <a:rPr lang="en-US" sz="2000" dirty="0"/>
              <a:t> setup </a:t>
            </a:r>
            <a:r>
              <a:rPr lang="en-US" sz="2000" dirty="0" err="1"/>
              <a:t>tiga</a:t>
            </a:r>
            <a:r>
              <a:rPr lang="en-US" sz="2000" dirty="0"/>
              <a:t> node </a:t>
            </a:r>
            <a:r>
              <a:rPr lang="en-US" sz="2000" dirty="0" err="1"/>
              <a:t>dengan</a:t>
            </a:r>
            <a:r>
              <a:rPr lang="en-US" sz="2000" dirty="0"/>
              <a:t> </a:t>
            </a:r>
            <a:r>
              <a:rPr lang="en-US" sz="2000" dirty="0" err="1"/>
              <a:t>tiga</a:t>
            </a:r>
            <a:r>
              <a:rPr lang="en-US" sz="2000" dirty="0"/>
              <a:t> </a:t>
            </a:r>
            <a:r>
              <a:rPr lang="en-US" sz="2000" dirty="0" err="1"/>
              <a:t>jaringan</a:t>
            </a:r>
            <a:r>
              <a:rPr lang="en-US" sz="2000" dirty="0"/>
              <a:t> </a:t>
            </a:r>
            <a:r>
              <a:rPr lang="en-US" sz="2000" dirty="0" err="1"/>
              <a:t>terpisah</a:t>
            </a:r>
            <a:r>
              <a:rPr lang="en-US" sz="2000" dirty="0"/>
              <a:t>. </a:t>
            </a:r>
            <a:r>
              <a:rPr lang="en-US" sz="2000" dirty="0" err="1"/>
              <a:t>Satu</a:t>
            </a:r>
            <a:r>
              <a:rPr lang="en-US" sz="2000" dirty="0"/>
              <a:t> </a:t>
            </a:r>
            <a:r>
              <a:rPr lang="en-US" sz="2000" dirty="0" err="1"/>
              <a:t>untuk</a:t>
            </a:r>
            <a:r>
              <a:rPr lang="en-US" sz="2000" dirty="0"/>
              <a:t> </a:t>
            </a:r>
            <a:r>
              <a:rPr lang="en-US" sz="2000" dirty="0" err="1"/>
              <a:t>komunikasi</a:t>
            </a:r>
            <a:r>
              <a:rPr lang="en-US" sz="2000" dirty="0"/>
              <a:t> public </a:t>
            </a:r>
            <a:r>
              <a:rPr lang="en-US" sz="2000" dirty="0" err="1"/>
              <a:t>dengan</a:t>
            </a:r>
            <a:r>
              <a:rPr lang="en-US" sz="2000" dirty="0"/>
              <a:t> internet, </a:t>
            </a:r>
            <a:r>
              <a:rPr lang="en-US" sz="2000" dirty="0" err="1"/>
              <a:t>satu</a:t>
            </a:r>
            <a:r>
              <a:rPr lang="en-US" sz="2000" dirty="0"/>
              <a:t> </a:t>
            </a:r>
            <a:r>
              <a:rPr lang="en-US" sz="2000" dirty="0" err="1"/>
              <a:t>untuk</a:t>
            </a:r>
            <a:r>
              <a:rPr lang="en-US" sz="2000" dirty="0"/>
              <a:t> </a:t>
            </a:r>
            <a:r>
              <a:rPr lang="en-US" sz="2000" dirty="0" err="1"/>
              <a:t>komunikasi</a:t>
            </a:r>
            <a:r>
              <a:rPr lang="en-US" sz="2000" dirty="0"/>
              <a:t> cluster </a:t>
            </a:r>
            <a:r>
              <a:rPr lang="en-US" sz="2000" dirty="0" err="1"/>
              <a:t>dan</a:t>
            </a:r>
            <a:r>
              <a:rPr lang="en-US" sz="2000" dirty="0"/>
              <a:t> </a:t>
            </a:r>
            <a:r>
              <a:rPr lang="en-US" sz="2000" dirty="0" err="1"/>
              <a:t>salah</a:t>
            </a:r>
            <a:r>
              <a:rPr lang="en-US" sz="2000" dirty="0"/>
              <a:t> </a:t>
            </a:r>
            <a:r>
              <a:rPr lang="en-US" sz="2000" dirty="0" err="1"/>
              <a:t>satu</a:t>
            </a:r>
            <a:r>
              <a:rPr lang="en-US" sz="2000" dirty="0"/>
              <a:t> yang </a:t>
            </a:r>
            <a:r>
              <a:rPr lang="en-US" sz="2000" dirty="0" err="1"/>
              <a:t>tercepat</a:t>
            </a:r>
            <a:r>
              <a:rPr lang="en-US" sz="2000" dirty="0"/>
              <a:t>, yang </a:t>
            </a:r>
            <a:r>
              <a:rPr lang="en-US" sz="2000" dirty="0" err="1"/>
              <a:t>ingin</a:t>
            </a:r>
            <a:r>
              <a:rPr lang="en-US" sz="2000" dirty="0"/>
              <a:t> </a:t>
            </a:r>
            <a:r>
              <a:rPr lang="en-US" sz="2000" dirty="0" err="1"/>
              <a:t>kita</a:t>
            </a:r>
            <a:r>
              <a:rPr lang="en-US" sz="2000" dirty="0"/>
              <a:t> </a:t>
            </a:r>
            <a:r>
              <a:rPr lang="en-US" sz="2000" dirty="0" err="1"/>
              <a:t>gunakan</a:t>
            </a:r>
            <a:r>
              <a:rPr lang="en-US" sz="2000" dirty="0"/>
              <a:t> </a:t>
            </a:r>
            <a:r>
              <a:rPr lang="en-US" sz="2000" dirty="0" err="1"/>
              <a:t>sebagai</a:t>
            </a:r>
            <a:r>
              <a:rPr lang="en-US" sz="2000" dirty="0"/>
              <a:t> </a:t>
            </a:r>
            <a:r>
              <a:rPr lang="en-US" sz="2000" dirty="0" err="1"/>
              <a:t>jaringan</a:t>
            </a:r>
            <a:r>
              <a:rPr lang="en-US" sz="2000" dirty="0"/>
              <a:t> </a:t>
            </a:r>
            <a:r>
              <a:rPr lang="en-US" sz="2000" dirty="0" err="1"/>
              <a:t>terdedikasi</a:t>
            </a:r>
            <a:r>
              <a:rPr lang="en-US" sz="2000" dirty="0"/>
              <a:t> </a:t>
            </a:r>
            <a:r>
              <a:rPr lang="en-US" sz="2000" dirty="0" err="1"/>
              <a:t>untuk</a:t>
            </a:r>
            <a:r>
              <a:rPr lang="en-US" sz="2000" dirty="0"/>
              <a:t> </a:t>
            </a:r>
            <a:r>
              <a:rPr lang="en-US" sz="2000" dirty="0" err="1"/>
              <a:t>migrasi</a:t>
            </a:r>
            <a:r>
              <a:rPr lang="en-US" sz="2000" dirty="0"/>
              <a:t> </a:t>
            </a:r>
            <a:br>
              <a:rPr lang="en-US" sz="2000" dirty="0"/>
            </a:br>
            <a:br>
              <a:rPr lang="en-US" sz="2000" dirty="0"/>
            </a:br>
            <a:r>
              <a:rPr lang="en-US" sz="2000" dirty="0" err="1"/>
              <a:t>Pengaturan</a:t>
            </a:r>
            <a:r>
              <a:rPr lang="en-US" sz="2000" dirty="0"/>
              <a:t> </a:t>
            </a:r>
            <a:r>
              <a:rPr lang="en-US" sz="2000" dirty="0" err="1"/>
              <a:t>Konfigurasi</a:t>
            </a:r>
            <a:r>
              <a:rPr lang="en-US" sz="2000" dirty="0"/>
              <a:t> </a:t>
            </a:r>
            <a:r>
              <a:rPr lang="en-US" sz="2000" dirty="0" err="1"/>
              <a:t>jaringan</a:t>
            </a:r>
            <a:r>
              <a:rPr lang="en-US" sz="2000" dirty="0"/>
              <a:t> </a:t>
            </a:r>
            <a:r>
              <a:rPr lang="en-US" sz="2000" dirty="0" err="1"/>
              <a:t>terlihat</a:t>
            </a:r>
            <a:r>
              <a:rPr lang="en-US" sz="2000" dirty="0"/>
              <a:t> </a:t>
            </a:r>
            <a:r>
              <a:rPr lang="en-US" sz="2000" dirty="0" err="1"/>
              <a:t>seperti</a:t>
            </a:r>
            <a:r>
              <a:rPr lang="en-US" sz="2000" dirty="0"/>
              <a:t> </a:t>
            </a:r>
            <a:r>
              <a:rPr lang="en-US" sz="2000" dirty="0" err="1"/>
              <a:t>berikut</a:t>
            </a:r>
            <a:r>
              <a:rPr lang="en-US" sz="2000" dirty="0"/>
              <a:t>:</a:t>
            </a:r>
            <a:br>
              <a:rPr lang="en-US" sz="2000" dirty="0"/>
            </a:br>
            <a:endParaRPr lang="en-US" sz="2000" dirty="0"/>
          </a:p>
        </p:txBody>
      </p:sp>
      <p:pic>
        <p:nvPicPr>
          <p:cNvPr id="4" name="Content Placeholder 3"/>
          <p:cNvPicPr>
            <a:picLocks noGrp="1" noChangeAspect="1"/>
          </p:cNvPicPr>
          <p:nvPr>
            <p:ph idx="1"/>
          </p:nvPr>
        </p:nvPicPr>
        <p:blipFill>
          <a:blip r:embed="rId2"/>
          <a:stretch>
            <a:fillRect/>
          </a:stretch>
        </p:blipFill>
        <p:spPr>
          <a:xfrm>
            <a:off x="5399662" y="651342"/>
            <a:ext cx="3576536" cy="3018247"/>
          </a:xfrm>
          <a:prstGeom prst="rect">
            <a:avLst/>
          </a:prstGeom>
        </p:spPr>
      </p:pic>
      <p:pic>
        <p:nvPicPr>
          <p:cNvPr id="5" name="Picture 4"/>
          <p:cNvPicPr>
            <a:picLocks noChangeAspect="1"/>
          </p:cNvPicPr>
          <p:nvPr/>
        </p:nvPicPr>
        <p:blipFill>
          <a:blip r:embed="rId3"/>
          <a:stretch>
            <a:fillRect/>
          </a:stretch>
        </p:blipFill>
        <p:spPr>
          <a:xfrm>
            <a:off x="8753272" y="1279273"/>
            <a:ext cx="3438728" cy="3036145"/>
          </a:xfrm>
          <a:prstGeom prst="rect">
            <a:avLst/>
          </a:prstGeom>
        </p:spPr>
      </p:pic>
      <p:sp>
        <p:nvSpPr>
          <p:cNvPr id="6" name="Rectangle 5"/>
          <p:cNvSpPr/>
          <p:nvPr/>
        </p:nvSpPr>
        <p:spPr>
          <a:xfrm>
            <a:off x="276462" y="4579656"/>
            <a:ext cx="12311132" cy="1846659"/>
          </a:xfrm>
          <a:prstGeom prst="rect">
            <a:avLst/>
          </a:prstGeom>
        </p:spPr>
        <p:txBody>
          <a:bodyPr wrap="square">
            <a:spAutoFit/>
          </a:bodyPr>
          <a:lstStyle/>
          <a:p>
            <a:r>
              <a:rPr lang="en-US" dirty="0" err="1">
                <a:latin typeface="NimbusSanL-Regu"/>
              </a:rPr>
              <a:t>Disini</a:t>
            </a:r>
            <a:r>
              <a:rPr lang="en-US" dirty="0">
                <a:latin typeface="NimbusSanL-Regu"/>
              </a:rPr>
              <a:t> </a:t>
            </a:r>
            <a:r>
              <a:rPr lang="en-US" dirty="0" err="1">
                <a:latin typeface="NimbusSanL-Regu"/>
              </a:rPr>
              <a:t>kita</a:t>
            </a:r>
            <a:r>
              <a:rPr lang="en-US" dirty="0">
                <a:latin typeface="NimbusSanL-Regu"/>
              </a:rPr>
              <a:t> </a:t>
            </a:r>
            <a:r>
              <a:rPr lang="en-US" dirty="0" err="1">
                <a:latin typeface="NimbusSanL-Regu"/>
              </a:rPr>
              <a:t>kan</a:t>
            </a:r>
            <a:r>
              <a:rPr lang="en-US" dirty="0">
                <a:latin typeface="NimbusSanL-Regu"/>
              </a:rPr>
              <a:t> </a:t>
            </a:r>
            <a:r>
              <a:rPr lang="en-US" dirty="0" err="1">
                <a:latin typeface="NimbusSanL-Regu"/>
              </a:rPr>
              <a:t>menngunakan</a:t>
            </a:r>
            <a:r>
              <a:rPr lang="en-US" dirty="0">
                <a:latin typeface="NimbusSanL-Regu"/>
              </a:rPr>
              <a:t> </a:t>
            </a:r>
            <a:r>
              <a:rPr lang="en-US" dirty="0" err="1">
                <a:latin typeface="NimbusSanL-Regu"/>
              </a:rPr>
              <a:t>jaringan</a:t>
            </a:r>
            <a:r>
              <a:rPr lang="en-US" dirty="0">
                <a:latin typeface="NimbusSanL-Regu"/>
              </a:rPr>
              <a:t> 10.1.2.0/24 </a:t>
            </a:r>
            <a:r>
              <a:rPr lang="en-US" dirty="0" err="1">
                <a:latin typeface="NimbusSanL-Regu"/>
              </a:rPr>
              <a:t>sabagai</a:t>
            </a:r>
            <a:r>
              <a:rPr lang="en-US" dirty="0">
                <a:latin typeface="NimbusSanL-Regu"/>
              </a:rPr>
              <a:t> </a:t>
            </a:r>
            <a:r>
              <a:rPr lang="en-US" dirty="0" err="1">
                <a:latin typeface="NimbusSanL-Regu"/>
              </a:rPr>
              <a:t>jaringan</a:t>
            </a:r>
            <a:r>
              <a:rPr lang="en-US" dirty="0">
                <a:latin typeface="NimbusSanL-Regu"/>
              </a:rPr>
              <a:t> </a:t>
            </a:r>
            <a:r>
              <a:rPr lang="en-US" dirty="0" err="1">
                <a:latin typeface="NimbusSanL-Regu"/>
              </a:rPr>
              <a:t>migrasi</a:t>
            </a:r>
            <a:r>
              <a:rPr lang="en-US" dirty="0">
                <a:latin typeface="NimbusSanL-Regu"/>
              </a:rPr>
              <a:t>. </a:t>
            </a:r>
            <a:r>
              <a:rPr lang="en-US" dirty="0" err="1">
                <a:latin typeface="NimbusSanL-Regu"/>
              </a:rPr>
              <a:t>Untuk</a:t>
            </a:r>
            <a:r>
              <a:rPr lang="en-US" dirty="0">
                <a:latin typeface="NimbusSanL-Regu"/>
              </a:rPr>
              <a:t> single migration, </a:t>
            </a:r>
            <a:r>
              <a:rPr lang="en-US" dirty="0" err="1">
                <a:latin typeface="NimbusSanL-Regu"/>
              </a:rPr>
              <a:t>anda</a:t>
            </a:r>
            <a:r>
              <a:rPr lang="en-US" dirty="0">
                <a:latin typeface="NimbusSanL-Regu"/>
              </a:rPr>
              <a:t> </a:t>
            </a:r>
            <a:r>
              <a:rPr lang="en-US" dirty="0" err="1">
                <a:latin typeface="NimbusSanL-Regu"/>
              </a:rPr>
              <a:t>dapat</a:t>
            </a:r>
            <a:r>
              <a:rPr lang="en-US" dirty="0">
                <a:latin typeface="NimbusSanL-Regu"/>
              </a:rPr>
              <a:t> </a:t>
            </a:r>
            <a:r>
              <a:rPr lang="en-US" dirty="0" err="1">
                <a:latin typeface="NimbusSanL-Regu"/>
              </a:rPr>
              <a:t>menggunakan</a:t>
            </a:r>
            <a:r>
              <a:rPr lang="en-US" dirty="0">
                <a:latin typeface="NimbusSanL-Regu"/>
              </a:rPr>
              <a:t> </a:t>
            </a:r>
            <a:r>
              <a:rPr lang="en-US" dirty="0" err="1">
                <a:latin typeface="NimbusSanL-Regu"/>
              </a:rPr>
              <a:t>perintah</a:t>
            </a:r>
            <a:r>
              <a:rPr lang="en-US" dirty="0">
                <a:latin typeface="NimbusSanL-Regu"/>
              </a:rPr>
              <a:t> </a:t>
            </a:r>
            <a:r>
              <a:rPr lang="en-US" sz="2000" dirty="0" err="1">
                <a:latin typeface="NimbusMonL-Regu"/>
              </a:rPr>
              <a:t>migration_network</a:t>
            </a:r>
            <a:r>
              <a:rPr lang="en-US" sz="2000" dirty="0">
                <a:latin typeface="NimbusMonL-Regu"/>
              </a:rPr>
              <a:t> </a:t>
            </a:r>
            <a:r>
              <a:rPr lang="en-US" dirty="0">
                <a:latin typeface="NimbusSanL-Regu"/>
              </a:rPr>
              <a:t>:</a:t>
            </a:r>
          </a:p>
          <a:p>
            <a:r>
              <a:rPr lang="en-US" b="1" dirty="0">
                <a:latin typeface="NimbusMonL-Regu"/>
              </a:rPr>
              <a:t># </a:t>
            </a:r>
            <a:r>
              <a:rPr lang="en-US" b="1" dirty="0" err="1">
                <a:latin typeface="NimbusMonL-Regu"/>
              </a:rPr>
              <a:t>qm</a:t>
            </a:r>
            <a:r>
              <a:rPr lang="en-US" b="1" dirty="0">
                <a:latin typeface="NimbusMonL-Regu"/>
              </a:rPr>
              <a:t> migrate 106 </a:t>
            </a:r>
            <a:r>
              <a:rPr lang="en-US" b="1" dirty="0" err="1">
                <a:latin typeface="NimbusMonL-Regu"/>
              </a:rPr>
              <a:t>tre</a:t>
            </a:r>
            <a:r>
              <a:rPr lang="en-US" b="1" dirty="0">
                <a:latin typeface="NimbusMonL-Regu"/>
              </a:rPr>
              <a:t> --online --</a:t>
            </a:r>
            <a:r>
              <a:rPr lang="en-US" b="1" dirty="0" err="1">
                <a:latin typeface="NimbusMonL-Regu"/>
              </a:rPr>
              <a:t>migration_network</a:t>
            </a:r>
            <a:r>
              <a:rPr lang="en-US" b="1" dirty="0">
                <a:latin typeface="NimbusMonL-Regu"/>
              </a:rPr>
              <a:t> 10.1.2.0/24</a:t>
            </a:r>
          </a:p>
          <a:p>
            <a:r>
              <a:rPr lang="en-US" dirty="0" err="1">
                <a:latin typeface="NimbusSanL-Regu"/>
              </a:rPr>
              <a:t>Untuk</a:t>
            </a:r>
            <a:r>
              <a:rPr lang="en-US" dirty="0">
                <a:latin typeface="NimbusSanL-Regu"/>
              </a:rPr>
              <a:t> </a:t>
            </a:r>
            <a:r>
              <a:rPr lang="en-US" dirty="0" err="1">
                <a:latin typeface="NimbusSanL-Regu"/>
              </a:rPr>
              <a:t>konfigurasi</a:t>
            </a:r>
            <a:r>
              <a:rPr lang="en-US" dirty="0">
                <a:latin typeface="NimbusSanL-Regu"/>
              </a:rPr>
              <a:t> </a:t>
            </a:r>
            <a:r>
              <a:rPr lang="en-US" dirty="0" err="1">
                <a:latin typeface="NimbusSanL-Regu"/>
              </a:rPr>
              <a:t>semua</a:t>
            </a:r>
            <a:r>
              <a:rPr lang="en-US" dirty="0">
                <a:latin typeface="NimbusSanL-Regu"/>
              </a:rPr>
              <a:t> </a:t>
            </a:r>
            <a:r>
              <a:rPr lang="en-US" dirty="0" err="1">
                <a:latin typeface="NimbusSanL-Regu"/>
              </a:rPr>
              <a:t>migrasi</a:t>
            </a:r>
            <a:r>
              <a:rPr lang="en-US" dirty="0">
                <a:latin typeface="NimbusSanL-Regu"/>
              </a:rPr>
              <a:t> </a:t>
            </a:r>
            <a:r>
              <a:rPr lang="en-US" dirty="0" err="1">
                <a:latin typeface="NimbusSanL-Regu"/>
              </a:rPr>
              <a:t>pada</a:t>
            </a:r>
            <a:r>
              <a:rPr lang="en-US" dirty="0">
                <a:latin typeface="NimbusSanL-Regu"/>
              </a:rPr>
              <a:t> cluster: file:</a:t>
            </a:r>
          </a:p>
          <a:p>
            <a:r>
              <a:rPr lang="en-US" b="1" dirty="0">
                <a:latin typeface="NimbusMonL-Regu"/>
              </a:rPr>
              <a:t># use dedicated migration network/</a:t>
            </a:r>
            <a:r>
              <a:rPr lang="en-US" b="1" dirty="0" err="1">
                <a:latin typeface="NimbusMonL-Regu"/>
              </a:rPr>
              <a:t>etc</a:t>
            </a:r>
            <a:r>
              <a:rPr lang="en-US" b="1" dirty="0">
                <a:latin typeface="NimbusMonL-Regu"/>
              </a:rPr>
              <a:t>/</a:t>
            </a:r>
            <a:r>
              <a:rPr lang="en-US" b="1" dirty="0" err="1">
                <a:latin typeface="NimbusMonL-Regu"/>
              </a:rPr>
              <a:t>pve</a:t>
            </a:r>
            <a:r>
              <a:rPr lang="en-US" b="1" dirty="0">
                <a:latin typeface="NimbusMonL-Regu"/>
              </a:rPr>
              <a:t>/</a:t>
            </a:r>
            <a:r>
              <a:rPr lang="en-US" b="1" dirty="0" err="1">
                <a:latin typeface="NimbusMonL-Regu"/>
              </a:rPr>
              <a:t>datacenter.cfg</a:t>
            </a:r>
            <a:r>
              <a:rPr lang="en-US" b="1" dirty="0">
                <a:latin typeface="NimbusMonL-Regu"/>
              </a:rPr>
              <a:t> </a:t>
            </a:r>
          </a:p>
          <a:p>
            <a:r>
              <a:rPr lang="en-US" b="1" dirty="0">
                <a:latin typeface="NimbusMonL-Regu"/>
              </a:rPr>
              <a:t>migration: </a:t>
            </a:r>
            <a:r>
              <a:rPr lang="en-US" b="1" dirty="0" err="1">
                <a:latin typeface="NimbusMonL-Regu"/>
              </a:rPr>
              <a:t>secure,network</a:t>
            </a:r>
            <a:r>
              <a:rPr lang="en-US" b="1" dirty="0">
                <a:latin typeface="NimbusMonL-Regu"/>
              </a:rPr>
              <a:t>=10.1.2.0/24</a:t>
            </a:r>
            <a:endParaRPr lang="en-US" b="1" dirty="0"/>
          </a:p>
        </p:txBody>
      </p:sp>
      <p:sp>
        <p:nvSpPr>
          <p:cNvPr id="7"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35</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Tree>
    <p:extLst>
      <p:ext uri="{BB962C8B-B14F-4D97-AF65-F5344CB8AC3E}">
        <p14:creationId xmlns:p14="http://schemas.microsoft.com/office/powerpoint/2010/main" val="183348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Cluster Manager</a:t>
            </a:r>
            <a:endParaRPr lang="en-US" dirty="0"/>
          </a:p>
        </p:txBody>
      </p:sp>
      <p:sp>
        <p:nvSpPr>
          <p:cNvPr id="3" name="Content Placeholder 2"/>
          <p:cNvSpPr>
            <a:spLocks noGrp="1"/>
          </p:cNvSpPr>
          <p:nvPr>
            <p:ph idx="1"/>
          </p:nvPr>
        </p:nvSpPr>
        <p:spPr>
          <a:xfrm>
            <a:off x="457200" y="1562100"/>
            <a:ext cx="11488366" cy="4991100"/>
          </a:xfrm>
        </p:spPr>
        <p:txBody>
          <a:bodyPr>
            <a:normAutofit fontScale="85000" lnSpcReduction="10000"/>
          </a:bodyPr>
          <a:lstStyle/>
          <a:p>
            <a:pPr algn="just"/>
            <a:r>
              <a:rPr lang="en-US" dirty="0"/>
              <a:t>The </a:t>
            </a:r>
            <a:r>
              <a:rPr lang="en-ID" dirty="0" err="1"/>
              <a:t>Proxmox</a:t>
            </a:r>
            <a:r>
              <a:rPr lang="en-US" dirty="0"/>
              <a:t> VE (</a:t>
            </a:r>
            <a:r>
              <a:rPr lang="en-US" i="1" dirty="0"/>
              <a:t>Virtual Environment)</a:t>
            </a:r>
            <a:r>
              <a:rPr lang="en-US" dirty="0"/>
              <a:t> cluster manager </a:t>
            </a:r>
            <a:r>
              <a:rPr lang="en-IN" dirty="0" err="1"/>
              <a:t>pvecm</a:t>
            </a:r>
            <a:r>
              <a:rPr lang="en-US" dirty="0"/>
              <a:t> </a:t>
            </a:r>
            <a:r>
              <a:rPr lang="en-ID" dirty="0" err="1"/>
              <a:t>merupakan</a:t>
            </a:r>
            <a:r>
              <a:rPr lang="en-US" dirty="0"/>
              <a:t> </a:t>
            </a:r>
            <a:r>
              <a:rPr lang="en-US" dirty="0" err="1"/>
              <a:t>sebuah</a:t>
            </a:r>
            <a:r>
              <a:rPr lang="en-US" dirty="0"/>
              <a:t> </a:t>
            </a:r>
            <a:r>
              <a:rPr lang="en-US" dirty="0" err="1"/>
              <a:t>alat</a:t>
            </a:r>
            <a:r>
              <a:rPr lang="en-US" dirty="0"/>
              <a:t> </a:t>
            </a:r>
            <a:r>
              <a:rPr lang="en-US" dirty="0" err="1"/>
              <a:t>untuk</a:t>
            </a:r>
            <a:r>
              <a:rPr lang="en-US" dirty="0"/>
              <a:t> </a:t>
            </a:r>
            <a:r>
              <a:rPr lang="en-US" dirty="0" err="1"/>
              <a:t>melakukan</a:t>
            </a:r>
            <a:r>
              <a:rPr lang="en-US" dirty="0"/>
              <a:t> </a:t>
            </a:r>
            <a:r>
              <a:rPr lang="en-US" dirty="0" err="1"/>
              <a:t>manajemen</a:t>
            </a:r>
            <a:r>
              <a:rPr lang="en-US" dirty="0"/>
              <a:t> </a:t>
            </a:r>
            <a:r>
              <a:rPr lang="en-US" dirty="0" err="1"/>
              <a:t>terpusat</a:t>
            </a:r>
            <a:r>
              <a:rPr lang="en-US" dirty="0"/>
              <a:t> </a:t>
            </a:r>
            <a:r>
              <a:rPr lang="en-US" dirty="0" err="1"/>
              <a:t>dari</a:t>
            </a:r>
            <a:r>
              <a:rPr lang="en-US" dirty="0"/>
              <a:t> </a:t>
            </a:r>
            <a:r>
              <a:rPr lang="en-US" dirty="0" err="1"/>
              <a:t>banyaknya</a:t>
            </a:r>
            <a:r>
              <a:rPr lang="en-US" dirty="0"/>
              <a:t> </a:t>
            </a:r>
            <a:r>
              <a:rPr lang="en-US" dirty="0" err="1"/>
              <a:t>kelompok</a:t>
            </a:r>
            <a:r>
              <a:rPr lang="en-US" dirty="0"/>
              <a:t> sever </a:t>
            </a:r>
            <a:r>
              <a:rPr lang="en-US" dirty="0" err="1"/>
              <a:t>fisik</a:t>
            </a:r>
            <a:r>
              <a:rPr lang="en-US" dirty="0"/>
              <a:t>, </a:t>
            </a:r>
            <a:r>
              <a:rPr lang="en-US" dirty="0" err="1"/>
              <a:t>kelompok</a:t>
            </a:r>
            <a:r>
              <a:rPr lang="en-US" dirty="0"/>
              <a:t> </a:t>
            </a:r>
            <a:r>
              <a:rPr lang="en-US" dirty="0" err="1"/>
              <a:t>ini</a:t>
            </a:r>
            <a:r>
              <a:rPr lang="en-US" dirty="0"/>
              <a:t> yang </a:t>
            </a:r>
            <a:r>
              <a:rPr lang="en-US" dirty="0" err="1"/>
              <a:t>disebut</a:t>
            </a:r>
            <a:r>
              <a:rPr lang="en-US" dirty="0"/>
              <a:t> Cluster. </a:t>
            </a:r>
            <a:r>
              <a:rPr lang="en-US" dirty="0" err="1"/>
              <a:t>Pvecm</a:t>
            </a:r>
            <a:r>
              <a:rPr lang="en-US" dirty="0"/>
              <a:t> </a:t>
            </a:r>
            <a:r>
              <a:rPr lang="en-US" dirty="0" err="1"/>
              <a:t>sendiri</a:t>
            </a:r>
            <a:r>
              <a:rPr lang="en-US" dirty="0"/>
              <a:t> </a:t>
            </a:r>
            <a:r>
              <a:rPr lang="en-US" dirty="0" err="1"/>
              <a:t>dapat</a:t>
            </a:r>
            <a:r>
              <a:rPr lang="en-US" dirty="0"/>
              <a:t> </a:t>
            </a:r>
            <a:r>
              <a:rPr lang="en-US" dirty="0" err="1"/>
              <a:t>digunakan</a:t>
            </a:r>
            <a:r>
              <a:rPr lang="en-US" dirty="0"/>
              <a:t> </a:t>
            </a:r>
            <a:r>
              <a:rPr lang="en-US" dirty="0" err="1"/>
              <a:t>untuk</a:t>
            </a:r>
            <a:r>
              <a:rPr lang="en-US" dirty="0"/>
              <a:t> </a:t>
            </a:r>
            <a:r>
              <a:rPr lang="en-US" dirty="0" err="1"/>
              <a:t>membuat</a:t>
            </a:r>
            <a:r>
              <a:rPr lang="en-US" dirty="0"/>
              <a:t> cluster </a:t>
            </a:r>
            <a:r>
              <a:rPr lang="en-US" dirty="0" err="1"/>
              <a:t>baru</a:t>
            </a:r>
            <a:r>
              <a:rPr lang="en-US" dirty="0"/>
              <a:t> yang </a:t>
            </a:r>
            <a:r>
              <a:rPr lang="en-US" dirty="0" err="1"/>
              <a:t>bergabung</a:t>
            </a:r>
            <a:r>
              <a:rPr lang="en-US" dirty="0"/>
              <a:t> </a:t>
            </a:r>
            <a:r>
              <a:rPr lang="en-US" dirty="0" err="1"/>
              <a:t>dengan</a:t>
            </a:r>
            <a:r>
              <a:rPr lang="en-US" dirty="0"/>
              <a:t> node </a:t>
            </a:r>
            <a:r>
              <a:rPr lang="en-US" dirty="0" err="1"/>
              <a:t>dan</a:t>
            </a:r>
            <a:r>
              <a:rPr lang="en-US" dirty="0"/>
              <a:t> </a:t>
            </a:r>
            <a:r>
              <a:rPr lang="en-US" dirty="0" err="1"/>
              <a:t>melepaskan</a:t>
            </a:r>
            <a:r>
              <a:rPr lang="en-US" dirty="0"/>
              <a:t> </a:t>
            </a:r>
            <a:r>
              <a:rPr lang="en-US" dirty="0" err="1"/>
              <a:t>claster</a:t>
            </a:r>
            <a:r>
              <a:rPr lang="en-US" dirty="0"/>
              <a:t>, </a:t>
            </a:r>
            <a:r>
              <a:rPr lang="en-US" dirty="0" err="1"/>
              <a:t>memdapatkan</a:t>
            </a:r>
            <a:r>
              <a:rPr lang="en-US" dirty="0"/>
              <a:t> status </a:t>
            </a:r>
            <a:r>
              <a:rPr lang="en-US" dirty="0" err="1"/>
              <a:t>informasi</a:t>
            </a:r>
            <a:r>
              <a:rPr lang="en-US" dirty="0"/>
              <a:t> </a:t>
            </a:r>
            <a:r>
              <a:rPr lang="en-US" dirty="0" err="1"/>
              <a:t>dan</a:t>
            </a:r>
            <a:r>
              <a:rPr lang="en-US" dirty="0"/>
              <a:t> </a:t>
            </a:r>
            <a:r>
              <a:rPr lang="en-US" dirty="0" err="1"/>
              <a:t>melakukan</a:t>
            </a:r>
            <a:r>
              <a:rPr lang="en-US" dirty="0"/>
              <a:t> </a:t>
            </a:r>
            <a:r>
              <a:rPr lang="en-US" dirty="0" err="1"/>
              <a:t>berbagai</a:t>
            </a:r>
            <a:r>
              <a:rPr lang="en-US" dirty="0"/>
              <a:t> </a:t>
            </a:r>
            <a:r>
              <a:rPr lang="en-US" dirty="0" err="1"/>
              <a:t>tugas</a:t>
            </a:r>
            <a:r>
              <a:rPr lang="en-US" dirty="0"/>
              <a:t> </a:t>
            </a:r>
            <a:r>
              <a:rPr lang="en-US" dirty="0" err="1"/>
              <a:t>terkait</a:t>
            </a:r>
            <a:r>
              <a:rPr lang="en-US" dirty="0"/>
              <a:t> cluster </a:t>
            </a:r>
            <a:r>
              <a:rPr lang="en-US" dirty="0" err="1"/>
              <a:t>lainnya</a:t>
            </a:r>
            <a:r>
              <a:rPr lang="en-US" dirty="0"/>
              <a:t>. </a:t>
            </a:r>
          </a:p>
          <a:p>
            <a:pPr algn="just"/>
            <a:r>
              <a:rPr lang="en-US" dirty="0" err="1"/>
              <a:t>Dengan</a:t>
            </a:r>
            <a:r>
              <a:rPr lang="en-US" dirty="0"/>
              <a:t> </a:t>
            </a:r>
            <a:r>
              <a:rPr lang="en-US" dirty="0" err="1"/>
              <a:t>menggunakan</a:t>
            </a:r>
            <a:r>
              <a:rPr lang="en-US" dirty="0"/>
              <a:t> </a:t>
            </a:r>
            <a:r>
              <a:rPr lang="en-US" dirty="0" err="1"/>
              <a:t>Corosync</a:t>
            </a:r>
            <a:r>
              <a:rPr lang="en-US" dirty="0"/>
              <a:t> Cluster Engine </a:t>
            </a:r>
            <a:r>
              <a:rPr lang="en-US" dirty="0" err="1"/>
              <a:t>Untuk</a:t>
            </a:r>
            <a:r>
              <a:rPr lang="en-US" dirty="0"/>
              <a:t> </a:t>
            </a:r>
            <a:r>
              <a:rPr lang="en-US" dirty="0" err="1"/>
              <a:t>mengkomunikasikan</a:t>
            </a:r>
            <a:r>
              <a:rPr lang="en-US" dirty="0"/>
              <a:t> </a:t>
            </a:r>
            <a:r>
              <a:rPr lang="en-US" dirty="0" err="1"/>
              <a:t>grup</a:t>
            </a:r>
            <a:r>
              <a:rPr lang="en-US" dirty="0"/>
              <a:t> yang </a:t>
            </a:r>
            <a:r>
              <a:rPr lang="en-US" dirty="0" err="1"/>
              <a:t>andal</a:t>
            </a:r>
            <a:r>
              <a:rPr lang="en-US" dirty="0"/>
              <a:t> </a:t>
            </a:r>
            <a:r>
              <a:rPr lang="en-US" dirty="0" err="1"/>
              <a:t>dan</a:t>
            </a:r>
            <a:r>
              <a:rPr lang="en-US" dirty="0"/>
              <a:t> </a:t>
            </a:r>
            <a:r>
              <a:rPr lang="en-US" dirty="0" err="1"/>
              <a:t>melakukan</a:t>
            </a:r>
            <a:r>
              <a:rPr lang="en-US" dirty="0"/>
              <a:t> cluster </a:t>
            </a:r>
            <a:r>
              <a:rPr lang="en-US" dirty="0" err="1"/>
              <a:t>hingga</a:t>
            </a:r>
            <a:r>
              <a:rPr lang="en-US" dirty="0"/>
              <a:t> 32 node </a:t>
            </a:r>
            <a:r>
              <a:rPr lang="en-US" dirty="0" err="1"/>
              <a:t>fisik</a:t>
            </a:r>
            <a:r>
              <a:rPr lang="en-US" dirty="0"/>
              <a:t> </a:t>
            </a:r>
            <a:r>
              <a:rPr lang="en-US" dirty="0" err="1"/>
              <a:t>atau</a:t>
            </a:r>
            <a:r>
              <a:rPr lang="en-US" dirty="0"/>
              <a:t> </a:t>
            </a:r>
            <a:r>
              <a:rPr lang="en-US" dirty="0" err="1"/>
              <a:t>lebih</a:t>
            </a:r>
            <a:r>
              <a:rPr lang="en-US" dirty="0"/>
              <a:t> </a:t>
            </a:r>
            <a:r>
              <a:rPr lang="en-US" dirty="0" err="1"/>
              <a:t>tergantung</a:t>
            </a:r>
            <a:r>
              <a:rPr lang="en-US" dirty="0"/>
              <a:t> </a:t>
            </a:r>
            <a:r>
              <a:rPr lang="en-US" dirty="0" err="1"/>
              <a:t>pada</a:t>
            </a:r>
            <a:r>
              <a:rPr lang="en-US" dirty="0"/>
              <a:t> </a:t>
            </a:r>
            <a:r>
              <a:rPr lang="en-US" dirty="0" err="1"/>
              <a:t>latensi</a:t>
            </a:r>
            <a:r>
              <a:rPr lang="en-US" dirty="0"/>
              <a:t> </a:t>
            </a:r>
            <a:r>
              <a:rPr lang="en-US" dirty="0" err="1"/>
              <a:t>jaringan</a:t>
            </a:r>
            <a:r>
              <a:rPr lang="en-US" dirty="0"/>
              <a:t>.</a:t>
            </a:r>
          </a:p>
          <a:p>
            <a:pPr algn="just"/>
            <a:r>
              <a:rPr lang="en-US" dirty="0"/>
              <a:t>File system </a:t>
            </a:r>
            <a:r>
              <a:rPr lang="en-US" dirty="0" err="1"/>
              <a:t>pada</a:t>
            </a:r>
            <a:r>
              <a:rPr lang="en-US" dirty="0"/>
              <a:t> </a:t>
            </a:r>
            <a:r>
              <a:rPr lang="en-US" dirty="0" err="1"/>
              <a:t>Proxmox</a:t>
            </a:r>
            <a:r>
              <a:rPr lang="en-US" dirty="0"/>
              <a:t> Cluster (“</a:t>
            </a:r>
            <a:r>
              <a:rPr lang="en-US" dirty="0" err="1"/>
              <a:t>pmxcfs</a:t>
            </a:r>
            <a:r>
              <a:rPr lang="en-US" dirty="0"/>
              <a:t>”) </a:t>
            </a:r>
            <a:r>
              <a:rPr lang="en-US" dirty="0" err="1"/>
              <a:t>digunakan</a:t>
            </a:r>
            <a:r>
              <a:rPr lang="en-US" dirty="0"/>
              <a:t> </a:t>
            </a:r>
            <a:r>
              <a:rPr lang="en-US" dirty="0" err="1"/>
              <a:t>untuk</a:t>
            </a:r>
            <a:r>
              <a:rPr lang="en-US" dirty="0"/>
              <a:t> </a:t>
            </a:r>
            <a:r>
              <a:rPr lang="en-US" dirty="0" err="1"/>
              <a:t>mentransparankan</a:t>
            </a:r>
            <a:r>
              <a:rPr lang="en-US" dirty="0"/>
              <a:t> </a:t>
            </a:r>
            <a:r>
              <a:rPr lang="en-US" dirty="0" err="1"/>
              <a:t>pembagian</a:t>
            </a:r>
            <a:r>
              <a:rPr lang="en-US" dirty="0"/>
              <a:t> </a:t>
            </a:r>
            <a:r>
              <a:rPr lang="en-US" dirty="0" err="1"/>
              <a:t>konfigurasi</a:t>
            </a:r>
            <a:r>
              <a:rPr lang="en-US" dirty="0"/>
              <a:t> cluster </a:t>
            </a:r>
            <a:r>
              <a:rPr lang="en-US" dirty="0" err="1"/>
              <a:t>ke</a:t>
            </a:r>
            <a:r>
              <a:rPr lang="en-US" dirty="0"/>
              <a:t> </a:t>
            </a:r>
            <a:r>
              <a:rPr lang="en-US" dirty="0" err="1"/>
              <a:t>semua</a:t>
            </a:r>
            <a:r>
              <a:rPr lang="en-US" dirty="0"/>
              <a:t> node cluster </a:t>
            </a:r>
          </a:p>
          <a:p>
            <a:pPr algn="just"/>
            <a:r>
              <a:rPr lang="en-US" dirty="0" err="1"/>
              <a:t>Pengelompokkan</a:t>
            </a:r>
            <a:r>
              <a:rPr lang="en-US" dirty="0"/>
              <a:t> node </a:t>
            </a:r>
            <a:r>
              <a:rPr lang="en-US" dirty="0" err="1"/>
              <a:t>ke</a:t>
            </a:r>
            <a:r>
              <a:rPr lang="en-US" dirty="0"/>
              <a:t> </a:t>
            </a:r>
            <a:r>
              <a:rPr lang="en-US" dirty="0" err="1"/>
              <a:t>dalam</a:t>
            </a:r>
            <a:r>
              <a:rPr lang="en-US" dirty="0"/>
              <a:t> cluster </a:t>
            </a:r>
            <a:r>
              <a:rPr lang="en-US" dirty="0" err="1"/>
              <a:t>memiliki</a:t>
            </a:r>
            <a:r>
              <a:rPr lang="en-US" dirty="0"/>
              <a:t> </a:t>
            </a:r>
            <a:r>
              <a:rPr lang="en-US" dirty="0" err="1"/>
              <a:t>keuntungan</a:t>
            </a:r>
            <a:r>
              <a:rPr lang="en-US" dirty="0"/>
              <a:t> </a:t>
            </a:r>
            <a:r>
              <a:rPr lang="en-US" dirty="0" err="1"/>
              <a:t>sebagai</a:t>
            </a:r>
            <a:r>
              <a:rPr lang="en-US" dirty="0"/>
              <a:t> </a:t>
            </a:r>
            <a:r>
              <a:rPr lang="en-US" dirty="0" err="1"/>
              <a:t>berikut</a:t>
            </a:r>
            <a:r>
              <a:rPr lang="en-US" dirty="0"/>
              <a:t>:</a:t>
            </a:r>
          </a:p>
          <a:p>
            <a:pPr marL="0" indent="0" algn="just">
              <a:buNone/>
            </a:pPr>
            <a:r>
              <a:rPr lang="en-US" dirty="0"/>
              <a:t>	1. </a:t>
            </a:r>
            <a:r>
              <a:rPr lang="en-US" dirty="0" err="1"/>
              <a:t>sentralisasi</a:t>
            </a:r>
            <a:r>
              <a:rPr lang="en-US" dirty="0"/>
              <a:t>, </a:t>
            </a:r>
            <a:r>
              <a:rPr lang="en-US" dirty="0" err="1"/>
              <a:t>manajemen</a:t>
            </a:r>
            <a:r>
              <a:rPr lang="en-US" dirty="0"/>
              <a:t> </a:t>
            </a:r>
            <a:r>
              <a:rPr lang="en-US" dirty="0" err="1"/>
              <a:t>berbasis</a:t>
            </a:r>
            <a:r>
              <a:rPr lang="en-US" dirty="0"/>
              <a:t> web</a:t>
            </a:r>
          </a:p>
          <a:p>
            <a:pPr marL="0" indent="0" algn="just">
              <a:buNone/>
            </a:pPr>
            <a:r>
              <a:rPr lang="en-US" dirty="0"/>
              <a:t>	2. Multi-master clusters: </a:t>
            </a:r>
            <a:r>
              <a:rPr lang="en-US" dirty="0" err="1"/>
              <a:t>setiap</a:t>
            </a:r>
            <a:r>
              <a:rPr lang="en-US" dirty="0"/>
              <a:t> node </a:t>
            </a:r>
            <a:r>
              <a:rPr lang="en-US" dirty="0" err="1"/>
              <a:t>dapat</a:t>
            </a:r>
            <a:r>
              <a:rPr lang="en-US" dirty="0"/>
              <a:t> </a:t>
            </a:r>
            <a:r>
              <a:rPr lang="en-US" dirty="0" err="1"/>
              <a:t>melakukan</a:t>
            </a:r>
            <a:r>
              <a:rPr lang="en-US" dirty="0"/>
              <a:t> </a:t>
            </a:r>
            <a:r>
              <a:rPr lang="en-US" dirty="0" err="1"/>
              <a:t>semua</a:t>
            </a:r>
            <a:r>
              <a:rPr lang="en-US" dirty="0"/>
              <a:t> </a:t>
            </a:r>
            <a:r>
              <a:rPr lang="en-US" dirty="0" err="1"/>
              <a:t>tugas</a:t>
            </a:r>
            <a:r>
              <a:rPr lang="en-US" dirty="0"/>
              <a:t> </a:t>
            </a:r>
            <a:r>
              <a:rPr lang="en-US" dirty="0" err="1"/>
              <a:t>manajemen</a:t>
            </a:r>
            <a:endParaRPr lang="en-US" dirty="0"/>
          </a:p>
          <a:p>
            <a:pPr marL="0" indent="0" algn="just">
              <a:buNone/>
            </a:pPr>
            <a:r>
              <a:rPr lang="en-US" dirty="0"/>
              <a:t>	3. </a:t>
            </a:r>
            <a:r>
              <a:rPr lang="en-US" dirty="0" err="1"/>
              <a:t>pmxcfs</a:t>
            </a:r>
            <a:r>
              <a:rPr lang="en-US" dirty="0"/>
              <a:t>: file system </a:t>
            </a:r>
            <a:r>
              <a:rPr lang="en-US" dirty="0" err="1"/>
              <a:t>berbasis</a:t>
            </a:r>
            <a:r>
              <a:rPr lang="en-US" dirty="0"/>
              <a:t> database </a:t>
            </a:r>
            <a:r>
              <a:rPr lang="en-US" dirty="0" err="1"/>
              <a:t>untuk</a:t>
            </a:r>
            <a:r>
              <a:rPr lang="en-US" dirty="0"/>
              <a:t> </a:t>
            </a:r>
            <a:r>
              <a:rPr lang="en-US" dirty="0" err="1"/>
              <a:t>menyimpan</a:t>
            </a:r>
            <a:r>
              <a:rPr lang="en-US" dirty="0"/>
              <a:t> file </a:t>
            </a:r>
            <a:r>
              <a:rPr lang="en-US" dirty="0" err="1"/>
              <a:t>konfigurasi</a:t>
            </a:r>
            <a:r>
              <a:rPr lang="en-US" dirty="0"/>
              <a:t>, </a:t>
            </a:r>
            <a:r>
              <a:rPr lang="en-US" dirty="0" err="1"/>
              <a:t>replikasi</a:t>
            </a:r>
            <a:r>
              <a:rPr lang="en-US" dirty="0"/>
              <a:t> </a:t>
            </a:r>
            <a:r>
              <a:rPr lang="en-US" dirty="0" err="1"/>
              <a:t>secara</a:t>
            </a:r>
            <a:r>
              <a:rPr lang="en-US" dirty="0"/>
              <a:t> real-time 		</a:t>
            </a:r>
            <a:r>
              <a:rPr lang="en-US" dirty="0" err="1"/>
              <a:t>pada</a:t>
            </a:r>
            <a:r>
              <a:rPr lang="en-US" dirty="0"/>
              <a:t> </a:t>
            </a:r>
            <a:r>
              <a:rPr lang="en-US" dirty="0" err="1"/>
              <a:t>semua</a:t>
            </a:r>
            <a:r>
              <a:rPr lang="en-US" dirty="0"/>
              <a:t> node </a:t>
            </a:r>
            <a:r>
              <a:rPr lang="en-US" dirty="0" err="1"/>
              <a:t>menggunakan</a:t>
            </a:r>
            <a:r>
              <a:rPr lang="en-US" dirty="0"/>
              <a:t>  </a:t>
            </a:r>
            <a:r>
              <a:rPr lang="en-US" dirty="0" err="1"/>
              <a:t>corosync</a:t>
            </a:r>
            <a:r>
              <a:rPr lang="en-US" dirty="0"/>
              <a:t>.</a:t>
            </a:r>
          </a:p>
          <a:p>
            <a:pPr marL="0" indent="0" algn="just">
              <a:buNone/>
            </a:pPr>
            <a:r>
              <a:rPr lang="en-US" dirty="0"/>
              <a:t>	4. </a:t>
            </a:r>
            <a:r>
              <a:rPr lang="en-US" dirty="0" err="1"/>
              <a:t>kemudahan</a:t>
            </a:r>
            <a:r>
              <a:rPr lang="en-US" dirty="0"/>
              <a:t> </a:t>
            </a:r>
            <a:r>
              <a:rPr lang="en-US" dirty="0" err="1"/>
              <a:t>migrasi</a:t>
            </a:r>
            <a:r>
              <a:rPr lang="en-US" dirty="0"/>
              <a:t> virtual </a:t>
            </a:r>
            <a:r>
              <a:rPr lang="en-US" dirty="0" err="1"/>
              <a:t>dan</a:t>
            </a:r>
            <a:r>
              <a:rPr lang="en-US" dirty="0"/>
              <a:t> container </a:t>
            </a:r>
            <a:r>
              <a:rPr lang="en-US" dirty="0" err="1"/>
              <a:t>antara</a:t>
            </a:r>
            <a:r>
              <a:rPr lang="en-US" dirty="0"/>
              <a:t> host </a:t>
            </a:r>
            <a:r>
              <a:rPr lang="en-US" dirty="0" err="1"/>
              <a:t>fisik</a:t>
            </a:r>
            <a:endParaRPr lang="en-US" dirty="0"/>
          </a:p>
          <a:p>
            <a:pPr marL="0" indent="0" algn="just">
              <a:buNone/>
            </a:pPr>
            <a:r>
              <a:rPr lang="en-US" dirty="0"/>
              <a:t>	5. </a:t>
            </a:r>
            <a:r>
              <a:rPr lang="en-US" dirty="0" err="1"/>
              <a:t>penyebaran</a:t>
            </a:r>
            <a:r>
              <a:rPr lang="en-US" dirty="0"/>
              <a:t> </a:t>
            </a:r>
            <a:r>
              <a:rPr lang="en-US" dirty="0" err="1"/>
              <a:t>sepat</a:t>
            </a:r>
            <a:endParaRPr lang="en-US" dirty="0"/>
          </a:p>
          <a:p>
            <a:pPr marL="0" indent="0" algn="just">
              <a:buNone/>
            </a:pPr>
            <a:r>
              <a:rPr lang="en-US" dirty="0"/>
              <a:t>	6. Cluster-wide service </a:t>
            </a:r>
            <a:r>
              <a:rPr lang="en-US" dirty="0" err="1"/>
              <a:t>seperti</a:t>
            </a:r>
            <a:r>
              <a:rPr lang="en-US" dirty="0"/>
              <a:t> firewall </a:t>
            </a:r>
            <a:r>
              <a:rPr lang="en-US" dirty="0" err="1"/>
              <a:t>dan</a:t>
            </a:r>
            <a:r>
              <a:rPr lang="en-US" dirty="0"/>
              <a:t> HA</a:t>
            </a:r>
          </a:p>
        </p:txBody>
      </p:sp>
      <p:sp>
        <p:nvSpPr>
          <p:cNvPr id="4"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Tree>
    <p:extLst>
      <p:ext uri="{BB962C8B-B14F-4D97-AF65-F5344CB8AC3E}">
        <p14:creationId xmlns:p14="http://schemas.microsoft.com/office/powerpoint/2010/main" val="254432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84" y="2125875"/>
            <a:ext cx="3517327" cy="711064"/>
          </a:xfrm>
        </p:spPr>
        <p:txBody>
          <a:bodyPr/>
          <a:lstStyle/>
          <a:p>
            <a:pPr algn="ctr"/>
            <a:r>
              <a:rPr lang="en-US" b="1" dirty="0" err="1"/>
              <a:t>Persyaratan</a:t>
            </a:r>
            <a:endParaRPr lang="en-US" dirty="0"/>
          </a:p>
        </p:txBody>
      </p:sp>
      <p:sp>
        <p:nvSpPr>
          <p:cNvPr id="3" name="Content Placeholder 2"/>
          <p:cNvSpPr>
            <a:spLocks noGrp="1"/>
          </p:cNvSpPr>
          <p:nvPr>
            <p:ph idx="1"/>
          </p:nvPr>
        </p:nvSpPr>
        <p:spPr>
          <a:xfrm>
            <a:off x="3696512" y="1239397"/>
            <a:ext cx="8307418" cy="5275703"/>
          </a:xfrm>
        </p:spPr>
        <p:txBody>
          <a:bodyPr>
            <a:normAutofit fontScale="92500" lnSpcReduction="20000"/>
          </a:bodyPr>
          <a:lstStyle/>
          <a:p>
            <a:pPr algn="just">
              <a:lnSpc>
                <a:spcPct val="150000"/>
              </a:lnSpc>
            </a:pPr>
            <a:r>
              <a:rPr lang="en-ID" dirty="0" err="1"/>
              <a:t>Semua</a:t>
            </a:r>
            <a:r>
              <a:rPr lang="en-US" dirty="0"/>
              <a:t> node </a:t>
            </a:r>
            <a:r>
              <a:rPr lang="en-US" dirty="0" err="1"/>
              <a:t>harus</a:t>
            </a:r>
            <a:r>
              <a:rPr lang="en-US" dirty="0"/>
              <a:t> </a:t>
            </a:r>
            <a:r>
              <a:rPr lang="en-US" dirty="0" err="1"/>
              <a:t>berada</a:t>
            </a:r>
            <a:r>
              <a:rPr lang="en-US" dirty="0"/>
              <a:t> </a:t>
            </a:r>
            <a:r>
              <a:rPr lang="en-US" dirty="0" err="1"/>
              <a:t>pada</a:t>
            </a:r>
            <a:r>
              <a:rPr lang="en-US" dirty="0"/>
              <a:t> </a:t>
            </a:r>
            <a:r>
              <a:rPr lang="en-US" dirty="0" err="1"/>
              <a:t>jaringan</a:t>
            </a:r>
            <a:r>
              <a:rPr lang="en-US" dirty="0"/>
              <a:t> yang </a:t>
            </a:r>
            <a:r>
              <a:rPr lang="en-US" dirty="0" err="1"/>
              <a:t>sama</a:t>
            </a:r>
            <a:r>
              <a:rPr lang="en-US" dirty="0"/>
              <a:t> </a:t>
            </a:r>
            <a:r>
              <a:rPr lang="en-US" dirty="0" err="1"/>
              <a:t>dengan</a:t>
            </a:r>
            <a:r>
              <a:rPr lang="en-US" dirty="0"/>
              <a:t> </a:t>
            </a:r>
            <a:r>
              <a:rPr lang="en-US" dirty="0" err="1"/>
              <a:t>corosync</a:t>
            </a:r>
            <a:r>
              <a:rPr lang="en-US" dirty="0"/>
              <a:t> </a:t>
            </a:r>
            <a:r>
              <a:rPr lang="en-US" dirty="0" err="1"/>
              <a:t>menggunakan</a:t>
            </a:r>
            <a:r>
              <a:rPr lang="en-US" dirty="0"/>
              <a:t> IP Multicast </a:t>
            </a:r>
            <a:r>
              <a:rPr lang="en-US" dirty="0" err="1"/>
              <a:t>untuk</a:t>
            </a:r>
            <a:r>
              <a:rPr lang="en-US" dirty="0"/>
              <a:t> </a:t>
            </a:r>
            <a:r>
              <a:rPr lang="en-US" dirty="0" err="1"/>
              <a:t>komunikasi</a:t>
            </a:r>
            <a:r>
              <a:rPr lang="en-US" dirty="0"/>
              <a:t> </a:t>
            </a:r>
            <a:r>
              <a:rPr lang="en-US" dirty="0" err="1"/>
              <a:t>antar</a:t>
            </a:r>
            <a:r>
              <a:rPr lang="en-US" dirty="0"/>
              <a:t> node, </a:t>
            </a:r>
            <a:r>
              <a:rPr lang="id-ID" dirty="0"/>
              <a:t>Corosync menggunakan port UDP 5404 dan 5405 untuk komunikasi cluster.</a:t>
            </a:r>
            <a:endParaRPr lang="en-US" dirty="0"/>
          </a:p>
          <a:p>
            <a:pPr algn="just">
              <a:lnSpc>
                <a:spcPct val="150000"/>
              </a:lnSpc>
            </a:pPr>
            <a:r>
              <a:rPr lang="id-ID" dirty="0"/>
              <a:t>Tanggal dan waktu harus disinkronisasi.</a:t>
            </a:r>
            <a:endParaRPr lang="en-US" dirty="0"/>
          </a:p>
          <a:p>
            <a:pPr algn="just">
              <a:lnSpc>
                <a:spcPct val="150000"/>
              </a:lnSpc>
            </a:pPr>
            <a:r>
              <a:rPr lang="en-US" dirty="0"/>
              <a:t>SSH tunnel </a:t>
            </a:r>
            <a:r>
              <a:rPr lang="en-US" dirty="0" err="1"/>
              <a:t>pada</a:t>
            </a:r>
            <a:r>
              <a:rPr lang="en-US" dirty="0"/>
              <a:t> port TCP port </a:t>
            </a:r>
            <a:r>
              <a:rPr lang="en-US" dirty="0" err="1"/>
              <a:t>antara</a:t>
            </a:r>
            <a:r>
              <a:rPr lang="en-US" dirty="0"/>
              <a:t> 22 nodes yang </a:t>
            </a:r>
            <a:r>
              <a:rPr lang="en-US" dirty="0" err="1"/>
              <a:t>digunakan</a:t>
            </a:r>
            <a:r>
              <a:rPr lang="en-US" dirty="0"/>
              <a:t> . </a:t>
            </a:r>
            <a:r>
              <a:rPr lang="id-ID" dirty="0"/>
              <a:t>Panduan Administrasi VIA Proxmox 49/290</a:t>
            </a:r>
            <a:endParaRPr lang="en-US" dirty="0"/>
          </a:p>
          <a:p>
            <a:pPr algn="just">
              <a:lnSpc>
                <a:spcPct val="150000"/>
              </a:lnSpc>
            </a:pPr>
            <a:r>
              <a:rPr lang="en-US" dirty="0" err="1"/>
              <a:t>Jika</a:t>
            </a:r>
            <a:r>
              <a:rPr lang="en-US" dirty="0"/>
              <a:t> </a:t>
            </a:r>
            <a:r>
              <a:rPr lang="en-US" dirty="0" err="1"/>
              <a:t>tertarik</a:t>
            </a:r>
            <a:r>
              <a:rPr lang="en-US" dirty="0"/>
              <a:t> </a:t>
            </a:r>
            <a:r>
              <a:rPr lang="en-US" dirty="0" err="1"/>
              <a:t>ingin</a:t>
            </a:r>
            <a:r>
              <a:rPr lang="en-US" dirty="0"/>
              <a:t> </a:t>
            </a:r>
            <a:r>
              <a:rPr lang="en-US" dirty="0" err="1"/>
              <a:t>persediaan</a:t>
            </a:r>
            <a:r>
              <a:rPr lang="en-US" dirty="0"/>
              <a:t> yang </a:t>
            </a:r>
            <a:r>
              <a:rPr lang="en-US" dirty="0" err="1"/>
              <a:t>tinggi</a:t>
            </a:r>
            <a:r>
              <a:rPr lang="en-US" dirty="0"/>
              <a:t>, </a:t>
            </a:r>
            <a:r>
              <a:rPr lang="en-US" dirty="0" err="1"/>
              <a:t>maka</a:t>
            </a:r>
            <a:r>
              <a:rPr lang="en-US" dirty="0"/>
              <a:t> </a:t>
            </a:r>
            <a:r>
              <a:rPr lang="en-US" dirty="0" err="1"/>
              <a:t>diharuskan</a:t>
            </a:r>
            <a:r>
              <a:rPr lang="en-US" dirty="0"/>
              <a:t> </a:t>
            </a:r>
            <a:r>
              <a:rPr lang="en-US" dirty="0" err="1"/>
              <a:t>memiliki</a:t>
            </a:r>
            <a:r>
              <a:rPr lang="en-US" dirty="0"/>
              <a:t> </a:t>
            </a:r>
            <a:r>
              <a:rPr lang="en-US" dirty="0" err="1"/>
              <a:t>setidaknya</a:t>
            </a:r>
            <a:r>
              <a:rPr lang="en-US" dirty="0"/>
              <a:t> 3 node </a:t>
            </a:r>
            <a:r>
              <a:rPr lang="en-US" dirty="0" err="1"/>
              <a:t>untuk</a:t>
            </a:r>
            <a:r>
              <a:rPr lang="en-US" dirty="0"/>
              <a:t> </a:t>
            </a:r>
            <a:r>
              <a:rPr lang="en-US" dirty="0" err="1"/>
              <a:t>keandalan</a:t>
            </a:r>
            <a:r>
              <a:rPr lang="en-US" dirty="0"/>
              <a:t> quorum. </a:t>
            </a:r>
            <a:r>
              <a:rPr lang="en-US" dirty="0" err="1"/>
              <a:t>Semua</a:t>
            </a:r>
            <a:r>
              <a:rPr lang="en-US" dirty="0"/>
              <a:t> node </a:t>
            </a:r>
            <a:r>
              <a:rPr lang="en-US" dirty="0" err="1"/>
              <a:t>seharunya</a:t>
            </a:r>
            <a:r>
              <a:rPr lang="en-US" dirty="0"/>
              <a:t> </a:t>
            </a:r>
            <a:r>
              <a:rPr lang="en-US" dirty="0" err="1"/>
              <a:t>memiliki</a:t>
            </a:r>
            <a:r>
              <a:rPr lang="en-US" dirty="0"/>
              <a:t> </a:t>
            </a:r>
            <a:r>
              <a:rPr lang="en-US" dirty="0" err="1"/>
              <a:t>versi</a:t>
            </a:r>
            <a:r>
              <a:rPr lang="en-US" dirty="0"/>
              <a:t> yang </a:t>
            </a:r>
            <a:r>
              <a:rPr lang="en-US" dirty="0" err="1"/>
              <a:t>sama</a:t>
            </a:r>
            <a:r>
              <a:rPr lang="en-US" dirty="0"/>
              <a:t>.</a:t>
            </a:r>
          </a:p>
          <a:p>
            <a:pPr algn="just">
              <a:lnSpc>
                <a:spcPct val="150000"/>
              </a:lnSpc>
            </a:pPr>
            <a:r>
              <a:rPr lang="en-US" dirty="0"/>
              <a:t>• kami </a:t>
            </a:r>
            <a:r>
              <a:rPr lang="en-US" dirty="0" err="1"/>
              <a:t>merekomendasikan</a:t>
            </a:r>
            <a:r>
              <a:rPr lang="en-US" dirty="0"/>
              <a:t> NIC </a:t>
            </a:r>
            <a:r>
              <a:rPr lang="en-US" dirty="0" err="1"/>
              <a:t>untuk</a:t>
            </a:r>
            <a:r>
              <a:rPr lang="en-US" dirty="0"/>
              <a:t> cluster traffic, </a:t>
            </a:r>
            <a:r>
              <a:rPr lang="en-US" dirty="0" err="1"/>
              <a:t>terutama</a:t>
            </a:r>
            <a:r>
              <a:rPr lang="en-US" dirty="0"/>
              <a:t> </a:t>
            </a:r>
            <a:r>
              <a:rPr lang="en-US" dirty="0" err="1"/>
              <a:t>bila</a:t>
            </a:r>
            <a:r>
              <a:rPr lang="en-US" dirty="0"/>
              <a:t> </a:t>
            </a:r>
            <a:r>
              <a:rPr lang="en-US" dirty="0" err="1"/>
              <a:t>menggunakan</a:t>
            </a:r>
            <a:r>
              <a:rPr lang="en-US" dirty="0"/>
              <a:t> </a:t>
            </a:r>
            <a:r>
              <a:rPr lang="en-US" dirty="0" err="1"/>
              <a:t>pembagian</a:t>
            </a:r>
            <a:r>
              <a:rPr lang="en-US" dirty="0"/>
              <a:t> </a:t>
            </a:r>
            <a:r>
              <a:rPr lang="en-US" dirty="0" err="1"/>
              <a:t>penyimpanan</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3</a:t>
            </a:r>
          </a:p>
        </p:txBody>
      </p:sp>
    </p:spTree>
    <p:extLst>
      <p:ext uri="{BB962C8B-B14F-4D97-AF65-F5344CB8AC3E}">
        <p14:creationId xmlns:p14="http://schemas.microsoft.com/office/powerpoint/2010/main" val="123569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32737"/>
          </a:xfrm>
        </p:spPr>
        <p:txBody>
          <a:bodyPr/>
          <a:lstStyle/>
          <a:p>
            <a:r>
              <a:rPr lang="id-ID" b="1" dirty="0"/>
              <a:t>Praktikum </a:t>
            </a:r>
            <a:r>
              <a:rPr lang="en-US" b="1" dirty="0" err="1"/>
              <a:t>Pembuatan</a:t>
            </a:r>
            <a:r>
              <a:rPr lang="en-US" b="1" dirty="0"/>
              <a:t> </a:t>
            </a:r>
            <a:r>
              <a:rPr lang="en-US" b="1" dirty="0" err="1"/>
              <a:t>Claster</a:t>
            </a:r>
            <a:endParaRPr lang="en-US" dirty="0"/>
          </a:p>
        </p:txBody>
      </p:sp>
      <p:sp>
        <p:nvSpPr>
          <p:cNvPr id="3" name="Content Placeholder 2"/>
          <p:cNvSpPr>
            <a:spLocks noGrp="1"/>
          </p:cNvSpPr>
          <p:nvPr>
            <p:ph idx="1"/>
          </p:nvPr>
        </p:nvSpPr>
        <p:spPr>
          <a:xfrm>
            <a:off x="344405" y="1385455"/>
            <a:ext cx="11542794" cy="5264243"/>
          </a:xfrm>
        </p:spPr>
        <p:txBody>
          <a:bodyPr>
            <a:normAutofit/>
          </a:bodyPr>
          <a:lstStyle/>
          <a:p>
            <a:pPr algn="just"/>
            <a:r>
              <a:rPr lang="en-US" dirty="0" err="1"/>
              <a:t>Langkah</a:t>
            </a:r>
            <a:r>
              <a:rPr lang="en-US" dirty="0"/>
              <a:t> </a:t>
            </a:r>
            <a:r>
              <a:rPr lang="en-US" dirty="0" err="1"/>
              <a:t>pertama</a:t>
            </a:r>
            <a:r>
              <a:rPr lang="en-US" dirty="0"/>
              <a:t> install </a:t>
            </a:r>
            <a:r>
              <a:rPr lang="en-US" dirty="0" err="1"/>
              <a:t>Proxmox</a:t>
            </a:r>
            <a:r>
              <a:rPr lang="en-US" dirty="0"/>
              <a:t> </a:t>
            </a:r>
            <a:r>
              <a:rPr lang="en-US" dirty="0" err="1"/>
              <a:t>pada</a:t>
            </a:r>
            <a:r>
              <a:rPr lang="en-US" dirty="0"/>
              <a:t> </a:t>
            </a:r>
            <a:r>
              <a:rPr lang="en-US" dirty="0" err="1"/>
              <a:t>semua</a:t>
            </a:r>
            <a:r>
              <a:rPr lang="en-US" dirty="0"/>
              <a:t> node (</a:t>
            </a:r>
            <a:r>
              <a:rPr lang="en-US" dirty="0" err="1"/>
              <a:t>setiap</a:t>
            </a:r>
            <a:r>
              <a:rPr lang="en-US" dirty="0"/>
              <a:t> node </a:t>
            </a:r>
            <a:r>
              <a:rPr lang="en-US" dirty="0" err="1"/>
              <a:t>terinstal</a:t>
            </a:r>
            <a:r>
              <a:rPr lang="en-US" dirty="0"/>
              <a:t> </a:t>
            </a:r>
            <a:r>
              <a:rPr lang="en-US" dirty="0" err="1"/>
              <a:t>dengan</a:t>
            </a:r>
            <a:r>
              <a:rPr lang="en-US" dirty="0"/>
              <a:t> hostname yang </a:t>
            </a:r>
            <a:r>
              <a:rPr lang="en-US" dirty="0" err="1"/>
              <a:t>berbeda</a:t>
            </a:r>
            <a:r>
              <a:rPr lang="en-US" dirty="0"/>
              <a:t> </a:t>
            </a:r>
            <a:r>
              <a:rPr lang="en-US" dirty="0" err="1"/>
              <a:t>dan</a:t>
            </a:r>
            <a:r>
              <a:rPr lang="en-US" dirty="0"/>
              <a:t> IP </a:t>
            </a:r>
            <a:r>
              <a:rPr lang="en-US" dirty="0" err="1"/>
              <a:t>terkonfigurasi</a:t>
            </a:r>
            <a:r>
              <a:rPr lang="en-US" dirty="0"/>
              <a:t>) </a:t>
            </a:r>
            <a:r>
              <a:rPr lang="en-US" dirty="0" err="1"/>
              <a:t>ini</a:t>
            </a:r>
            <a:r>
              <a:rPr lang="en-US" dirty="0"/>
              <a:t> </a:t>
            </a:r>
            <a:r>
              <a:rPr lang="en-US" dirty="0" err="1"/>
              <a:t>disebabkan</a:t>
            </a:r>
            <a:r>
              <a:rPr lang="en-US" dirty="0"/>
              <a:t> </a:t>
            </a:r>
            <a:r>
              <a:rPr lang="en-US" dirty="0" err="1"/>
              <a:t>karena</a:t>
            </a:r>
            <a:r>
              <a:rPr lang="en-US" dirty="0"/>
              <a:t> m</a:t>
            </a:r>
            <a:r>
              <a:rPr lang="id-ID" dirty="0"/>
              <a:t>engubah nama host dan IP tidak mungkin dilakukan setelah pembuatan cluster.</a:t>
            </a:r>
            <a:r>
              <a:rPr lang="en-US" dirty="0"/>
              <a:t> </a:t>
            </a:r>
            <a:r>
              <a:rPr lang="en-US" dirty="0" err="1"/>
              <a:t>Pembuatan</a:t>
            </a:r>
            <a:r>
              <a:rPr lang="en-US" dirty="0"/>
              <a:t> cluster </a:t>
            </a:r>
            <a:r>
              <a:rPr lang="en-US" dirty="0" err="1"/>
              <a:t>hanya</a:t>
            </a:r>
            <a:r>
              <a:rPr lang="en-US" dirty="0"/>
              <a:t> </a:t>
            </a:r>
            <a:r>
              <a:rPr lang="en-US" dirty="0" err="1"/>
              <a:t>dapat</a:t>
            </a:r>
            <a:r>
              <a:rPr lang="en-US" dirty="0"/>
              <a:t> </a:t>
            </a:r>
            <a:r>
              <a:rPr lang="en-US" dirty="0" err="1"/>
              <a:t>dilakukan</a:t>
            </a:r>
            <a:r>
              <a:rPr lang="en-US" dirty="0"/>
              <a:t> </a:t>
            </a:r>
            <a:r>
              <a:rPr lang="en-US" dirty="0" err="1"/>
              <a:t>melalui</a:t>
            </a:r>
            <a:r>
              <a:rPr lang="en-US" dirty="0"/>
              <a:t> terminal, </a:t>
            </a:r>
            <a:r>
              <a:rPr lang="en-US" dirty="0" err="1"/>
              <a:t>maka</a:t>
            </a:r>
            <a:r>
              <a:rPr lang="en-US" dirty="0"/>
              <a:t> </a:t>
            </a:r>
            <a:r>
              <a:rPr lang="en-US" dirty="0" err="1"/>
              <a:t>harus</a:t>
            </a:r>
            <a:r>
              <a:rPr lang="en-US" dirty="0"/>
              <a:t> login </a:t>
            </a:r>
            <a:r>
              <a:rPr lang="en-US" dirty="0" err="1"/>
              <a:t>ke</a:t>
            </a:r>
            <a:r>
              <a:rPr lang="en-US" dirty="0"/>
              <a:t> terminal </a:t>
            </a:r>
            <a:r>
              <a:rPr lang="en-US" dirty="0" err="1"/>
              <a:t>Proxmox</a:t>
            </a:r>
            <a:r>
              <a:rPr lang="en-US" dirty="0"/>
              <a:t> </a:t>
            </a:r>
            <a:r>
              <a:rPr lang="en-US" dirty="0" err="1"/>
              <a:t>terlebih</a:t>
            </a:r>
            <a:r>
              <a:rPr lang="en-US" dirty="0"/>
              <a:t> </a:t>
            </a:r>
            <a:r>
              <a:rPr lang="en-US" dirty="0" err="1"/>
              <a:t>dahulu</a:t>
            </a:r>
            <a:r>
              <a:rPr lang="en-US" dirty="0"/>
              <a:t> </a:t>
            </a:r>
            <a:r>
              <a:rPr lang="en-US" dirty="0" err="1"/>
              <a:t>bisa</a:t>
            </a:r>
            <a:r>
              <a:rPr lang="en-US" dirty="0"/>
              <a:t> </a:t>
            </a:r>
            <a:r>
              <a:rPr lang="en-US" dirty="0" err="1"/>
              <a:t>menggunakan</a:t>
            </a:r>
            <a:r>
              <a:rPr lang="en-US" dirty="0"/>
              <a:t> </a:t>
            </a:r>
            <a:r>
              <a:rPr lang="en-US" dirty="0" err="1"/>
              <a:t>ssh</a:t>
            </a:r>
            <a:r>
              <a:rPr lang="en-US" dirty="0"/>
              <a:t>.</a:t>
            </a:r>
          </a:p>
          <a:p>
            <a:pPr algn="just"/>
            <a:r>
              <a:rPr lang="en-US" dirty="0" err="1"/>
              <a:t>Pada</a:t>
            </a:r>
            <a:r>
              <a:rPr lang="en-US" dirty="0"/>
              <a:t> server </a:t>
            </a:r>
            <a:r>
              <a:rPr lang="en-US" dirty="0" err="1"/>
              <a:t>pertama</a:t>
            </a:r>
            <a:r>
              <a:rPr lang="en-US" dirty="0"/>
              <a:t> (server master), </a:t>
            </a:r>
            <a:r>
              <a:rPr lang="en-US" dirty="0" err="1"/>
              <a:t>jalankan</a:t>
            </a:r>
            <a:r>
              <a:rPr lang="en-US" dirty="0"/>
              <a:t> </a:t>
            </a:r>
            <a:r>
              <a:rPr lang="en-US" dirty="0" err="1"/>
              <a:t>perintah</a:t>
            </a:r>
            <a:r>
              <a:rPr lang="en-US" dirty="0"/>
              <a:t> </a:t>
            </a:r>
            <a:r>
              <a:rPr lang="en-US" dirty="0" err="1"/>
              <a:t>berikut</a:t>
            </a:r>
            <a:r>
              <a:rPr lang="en-US" dirty="0"/>
              <a:t> :</a:t>
            </a:r>
          </a:p>
          <a:p>
            <a:pPr marL="0" indent="0" algn="just">
              <a:buNone/>
            </a:pPr>
            <a:r>
              <a:rPr lang="en-US" dirty="0"/>
              <a:t>	</a:t>
            </a:r>
            <a:r>
              <a:rPr lang="en-US" b="1" dirty="0"/>
              <a:t> hp1#pvecm create &lt;</a:t>
            </a:r>
            <a:r>
              <a:rPr lang="en-US" b="1" dirty="0" err="1"/>
              <a:t>nama</a:t>
            </a:r>
            <a:r>
              <a:rPr lang="en-US" b="1" dirty="0"/>
              <a:t> cluster&gt;</a:t>
            </a:r>
          </a:p>
          <a:p>
            <a:pPr marL="0" indent="0" algn="just">
              <a:buNone/>
            </a:pPr>
            <a:r>
              <a:rPr lang="en-US" dirty="0"/>
              <a:t>	</a:t>
            </a:r>
            <a:r>
              <a:rPr lang="en-US" dirty="0" err="1"/>
              <a:t>Contoh</a:t>
            </a:r>
            <a:r>
              <a:rPr lang="en-US" dirty="0"/>
              <a:t>:  #</a:t>
            </a:r>
            <a:r>
              <a:rPr lang="en-US" dirty="0" err="1"/>
              <a:t>pvecm</a:t>
            </a:r>
            <a:r>
              <a:rPr lang="en-US" dirty="0"/>
              <a:t> create </a:t>
            </a:r>
            <a:r>
              <a:rPr lang="en-US" dirty="0" err="1"/>
              <a:t>advnet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4</a:t>
            </a:r>
          </a:p>
        </p:txBody>
      </p:sp>
      <p:grpSp>
        <p:nvGrpSpPr>
          <p:cNvPr id="12" name="Group 11"/>
          <p:cNvGrpSpPr/>
          <p:nvPr/>
        </p:nvGrpSpPr>
        <p:grpSpPr>
          <a:xfrm>
            <a:off x="903192" y="4452486"/>
            <a:ext cx="10555990" cy="1938201"/>
            <a:chOff x="903192" y="4452486"/>
            <a:chExt cx="10555990" cy="1938201"/>
          </a:xfrm>
        </p:grpSpPr>
        <p:pic>
          <p:nvPicPr>
            <p:cNvPr id="10" name="Picture 9"/>
            <p:cNvPicPr>
              <a:picLocks noChangeAspect="1"/>
            </p:cNvPicPr>
            <p:nvPr/>
          </p:nvPicPr>
          <p:blipFill>
            <a:blip r:embed="rId3"/>
            <a:stretch>
              <a:fillRect/>
            </a:stretch>
          </p:blipFill>
          <p:spPr>
            <a:xfrm>
              <a:off x="903192" y="4452486"/>
              <a:ext cx="10555990" cy="1938201"/>
            </a:xfrm>
            <a:prstGeom prst="rect">
              <a:avLst/>
            </a:prstGeom>
          </p:spPr>
        </p:pic>
        <p:sp>
          <p:nvSpPr>
            <p:cNvPr id="11" name="Oval 10"/>
            <p:cNvSpPr/>
            <p:nvPr/>
          </p:nvSpPr>
          <p:spPr>
            <a:xfrm>
              <a:off x="2431916" y="4954658"/>
              <a:ext cx="3216959" cy="4669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378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pvecm</a:t>
            </a:r>
            <a:r>
              <a:rPr lang="en-US" dirty="0"/>
              <a:t> status</a:t>
            </a:r>
          </a:p>
        </p:txBody>
      </p:sp>
      <p:pic>
        <p:nvPicPr>
          <p:cNvPr id="4" name="Content Placeholder 3"/>
          <p:cNvPicPr>
            <a:picLocks noGrp="1" noChangeAspect="1"/>
          </p:cNvPicPr>
          <p:nvPr>
            <p:ph idx="1"/>
          </p:nvPr>
        </p:nvPicPr>
        <p:blipFill>
          <a:blip r:embed="rId2"/>
          <a:stretch>
            <a:fillRect/>
          </a:stretch>
        </p:blipFill>
        <p:spPr>
          <a:xfrm>
            <a:off x="2412460" y="1376767"/>
            <a:ext cx="5937800" cy="5179675"/>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5</a:t>
            </a:r>
          </a:p>
        </p:txBody>
      </p:sp>
    </p:spTree>
    <p:extLst>
      <p:ext uri="{BB962C8B-B14F-4D97-AF65-F5344CB8AC3E}">
        <p14:creationId xmlns:p14="http://schemas.microsoft.com/office/powerpoint/2010/main" val="406825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8046"/>
          </a:xfrm>
          <a:noFill/>
        </p:spPr>
        <p:txBody>
          <a:bodyPr/>
          <a:lstStyle/>
          <a:p>
            <a:r>
              <a:rPr lang="id-ID" b="1" dirty="0"/>
              <a:t>Praktikum </a:t>
            </a:r>
            <a:r>
              <a:rPr lang="en-US" b="1" dirty="0"/>
              <a:t>Adding Nodes to the Cluster</a:t>
            </a:r>
            <a:endParaRPr lang="en-US" dirty="0"/>
          </a:p>
        </p:txBody>
      </p:sp>
      <p:sp>
        <p:nvSpPr>
          <p:cNvPr id="3" name="Content Placeholder 2"/>
          <p:cNvSpPr>
            <a:spLocks noGrp="1"/>
          </p:cNvSpPr>
          <p:nvPr>
            <p:ph idx="1"/>
          </p:nvPr>
        </p:nvSpPr>
        <p:spPr>
          <a:xfrm>
            <a:off x="344405" y="1579408"/>
            <a:ext cx="5106487" cy="4987635"/>
          </a:xfrm>
        </p:spPr>
        <p:txBody>
          <a:bodyPr>
            <a:normAutofit/>
          </a:bodyPr>
          <a:lstStyle/>
          <a:p>
            <a:pPr algn="just"/>
            <a:r>
              <a:rPr lang="en-US" dirty="0" err="1"/>
              <a:t>Untuk</a:t>
            </a:r>
            <a:r>
              <a:rPr lang="en-US" dirty="0"/>
              <a:t> </a:t>
            </a:r>
            <a:r>
              <a:rPr lang="en-US" dirty="0" err="1"/>
              <a:t>menambahkan</a:t>
            </a:r>
            <a:r>
              <a:rPr lang="en-US" dirty="0"/>
              <a:t> node </a:t>
            </a:r>
            <a:r>
              <a:rPr lang="en-US" dirty="0" err="1"/>
              <a:t>pada</a:t>
            </a:r>
            <a:r>
              <a:rPr lang="en-US" dirty="0"/>
              <a:t> </a:t>
            </a:r>
            <a:r>
              <a:rPr lang="en-US" dirty="0" err="1"/>
              <a:t>claster</a:t>
            </a:r>
            <a:r>
              <a:rPr lang="en-US" dirty="0"/>
              <a:t> </a:t>
            </a:r>
            <a:r>
              <a:rPr lang="en-US" dirty="0" err="1"/>
              <a:t>maka</a:t>
            </a:r>
            <a:r>
              <a:rPr lang="en-US" dirty="0"/>
              <a:t> login </a:t>
            </a:r>
            <a:r>
              <a:rPr lang="en-US" dirty="0" err="1"/>
              <a:t>melalui</a:t>
            </a:r>
            <a:r>
              <a:rPr lang="en-US" dirty="0"/>
              <a:t> SSH</a:t>
            </a:r>
          </a:p>
          <a:p>
            <a:pPr marL="0" indent="0" algn="just">
              <a:buNone/>
            </a:pPr>
            <a:r>
              <a:rPr lang="en-US" b="1" dirty="0"/>
              <a:t>1. hp2# </a:t>
            </a:r>
            <a:r>
              <a:rPr lang="en-US" b="1" dirty="0" err="1"/>
              <a:t>pvecm</a:t>
            </a:r>
            <a:r>
              <a:rPr lang="en-US" b="1" dirty="0"/>
              <a:t> add IP-ADDRESS-CLUSTER, </a:t>
            </a:r>
            <a:r>
              <a:rPr lang="en-US" dirty="0" err="1"/>
              <a:t>Untuk</a:t>
            </a:r>
            <a:r>
              <a:rPr lang="en-US" dirty="0"/>
              <a:t>  IP-ADDRESS-CLUSTER </a:t>
            </a:r>
            <a:r>
              <a:rPr lang="en-US" dirty="0" err="1"/>
              <a:t>gunakan</a:t>
            </a:r>
            <a:r>
              <a:rPr lang="en-US" dirty="0"/>
              <a:t> IP </a:t>
            </a:r>
            <a:r>
              <a:rPr lang="en-US" dirty="0" err="1"/>
              <a:t>dari</a:t>
            </a:r>
            <a:r>
              <a:rPr lang="en-US" dirty="0"/>
              <a:t> node cluster yang </a:t>
            </a:r>
            <a:r>
              <a:rPr lang="en-US" dirty="0" err="1"/>
              <a:t>ada</a:t>
            </a:r>
            <a:endParaRPr lang="en-US" dirty="0"/>
          </a:p>
          <a:p>
            <a:pPr marL="0" indent="0" algn="just">
              <a:buNone/>
            </a:pPr>
            <a:r>
              <a:rPr lang="en-US" dirty="0"/>
              <a:t>2. </a:t>
            </a:r>
            <a:r>
              <a:rPr lang="en-US" dirty="0" err="1"/>
              <a:t>Masuk</a:t>
            </a:r>
            <a:r>
              <a:rPr lang="en-US" dirty="0"/>
              <a:t> </a:t>
            </a:r>
            <a:r>
              <a:rPr lang="en-US" dirty="0" err="1"/>
              <a:t>ke</a:t>
            </a:r>
            <a:r>
              <a:rPr lang="en-US" dirty="0"/>
              <a:t> server 3  # </a:t>
            </a:r>
            <a:r>
              <a:rPr lang="en-US" dirty="0" err="1"/>
              <a:t>ssh</a:t>
            </a:r>
            <a:r>
              <a:rPr lang="en-US" dirty="0"/>
              <a:t> 10.252.37.123 </a:t>
            </a:r>
          </a:p>
          <a:p>
            <a:pPr marL="0" indent="0" algn="just">
              <a:buNone/>
            </a:pPr>
            <a:r>
              <a:rPr lang="en-US" dirty="0"/>
              <a:t>3. </a:t>
            </a:r>
            <a:r>
              <a:rPr lang="en-US" dirty="0" err="1"/>
              <a:t>Kemudian</a:t>
            </a:r>
            <a:r>
              <a:rPr lang="en-US" dirty="0"/>
              <a:t> </a:t>
            </a:r>
            <a:r>
              <a:rPr lang="en-US" dirty="0" err="1"/>
              <a:t>ketiikan</a:t>
            </a:r>
            <a:r>
              <a:rPr lang="en-US" dirty="0"/>
              <a:t> # </a:t>
            </a:r>
            <a:r>
              <a:rPr lang="en-US" dirty="0" err="1"/>
              <a:t>pvecm</a:t>
            </a:r>
            <a:r>
              <a:rPr lang="en-US" dirty="0"/>
              <a:t> add 10.252.37.121. </a:t>
            </a:r>
            <a:r>
              <a:rPr lang="en-US" dirty="0" err="1"/>
              <a:t>Pada</a:t>
            </a:r>
            <a:r>
              <a:rPr lang="en-US" dirty="0"/>
              <a:t> server </a:t>
            </a:r>
            <a:r>
              <a:rPr lang="en-US" dirty="0" err="1"/>
              <a:t>ini</a:t>
            </a:r>
            <a:r>
              <a:rPr lang="en-US" dirty="0"/>
              <a:t> </a:t>
            </a:r>
            <a:r>
              <a:rPr lang="en-US" dirty="0" err="1"/>
              <a:t>bertujuan</a:t>
            </a:r>
            <a:r>
              <a:rPr lang="en-US" dirty="0"/>
              <a:t> </a:t>
            </a:r>
            <a:r>
              <a:rPr lang="en-US" dirty="0" err="1"/>
              <a:t>untuk</a:t>
            </a:r>
            <a:r>
              <a:rPr lang="en-US" dirty="0"/>
              <a:t> </a:t>
            </a:r>
            <a:r>
              <a:rPr lang="en-US" dirty="0" err="1"/>
              <a:t>menambahkan</a:t>
            </a:r>
            <a:r>
              <a:rPr lang="en-US" dirty="0"/>
              <a:t> node server 3 </a:t>
            </a:r>
            <a:r>
              <a:rPr lang="en-US" dirty="0" err="1"/>
              <a:t>ke</a:t>
            </a:r>
            <a:r>
              <a:rPr lang="en-US" dirty="0"/>
              <a:t> cluster (server 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5"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6</a:t>
            </a:r>
          </a:p>
        </p:txBody>
      </p:sp>
      <p:pic>
        <p:nvPicPr>
          <p:cNvPr id="9" name="Picture 8"/>
          <p:cNvPicPr>
            <a:picLocks noChangeAspect="1"/>
          </p:cNvPicPr>
          <p:nvPr/>
        </p:nvPicPr>
        <p:blipFill>
          <a:blip r:embed="rId3"/>
          <a:stretch>
            <a:fillRect/>
          </a:stretch>
        </p:blipFill>
        <p:spPr>
          <a:xfrm>
            <a:off x="5450892" y="2068810"/>
            <a:ext cx="6599156" cy="4008833"/>
          </a:xfrm>
          <a:prstGeom prst="rect">
            <a:avLst/>
          </a:prstGeom>
        </p:spPr>
      </p:pic>
    </p:spTree>
    <p:extLst>
      <p:ext uri="{BB962C8B-B14F-4D97-AF65-F5344CB8AC3E}">
        <p14:creationId xmlns:p14="http://schemas.microsoft.com/office/powerpoint/2010/main" val="400214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9500"/>
          </a:xfrm>
        </p:spPr>
        <p:txBody>
          <a:bodyPr/>
          <a:lstStyle/>
          <a:p>
            <a:r>
              <a:rPr lang="id-ID" dirty="0"/>
              <a:t>Praktikum menambahkan  </a:t>
            </a:r>
            <a:r>
              <a:rPr lang="en-US" dirty="0"/>
              <a:t>node</a:t>
            </a:r>
            <a:r>
              <a:rPr lang="id-ID" dirty="0"/>
              <a:t> to the cluster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8250" y="140157"/>
            <a:ext cx="991867" cy="943668"/>
          </a:xfrm>
          <a:prstGeom prst="rect">
            <a:avLst/>
          </a:prstGeom>
        </p:spPr>
      </p:pic>
      <p:sp>
        <p:nvSpPr>
          <p:cNvPr id="8" name="Slide Number Placeholder 8"/>
          <p:cNvSpPr>
            <a:spLocks noGrp="1"/>
          </p:cNvSpPr>
          <p:nvPr>
            <p:ph type="sldNum" sz="quarter" idx="12"/>
          </p:nvPr>
        </p:nvSpPr>
        <p:spPr>
          <a:xfrm>
            <a:off x="10352540" y="295729"/>
            <a:ext cx="838199" cy="767687"/>
          </a:xfrm>
        </p:spPr>
        <p:txBody>
          <a:bodyPr/>
          <a:lstStyle/>
          <a:p>
            <a:r>
              <a:rPr lang="en-US" dirty="0">
                <a:solidFill>
                  <a:schemeClr val="bg1"/>
                </a:solidFill>
              </a:rPr>
              <a:t>7</a:t>
            </a:r>
          </a:p>
        </p:txBody>
      </p:sp>
      <p:sp>
        <p:nvSpPr>
          <p:cNvPr id="4" name="Content Placeholder 3"/>
          <p:cNvSpPr>
            <a:spLocks noGrp="1"/>
          </p:cNvSpPr>
          <p:nvPr>
            <p:ph idx="1"/>
          </p:nvPr>
        </p:nvSpPr>
        <p:spPr>
          <a:xfrm>
            <a:off x="646112" y="1614792"/>
            <a:ext cx="5503321" cy="4597810"/>
          </a:xfrm>
        </p:spPr>
        <p:txBody>
          <a:bodyPr/>
          <a:lstStyle/>
          <a:p>
            <a:pPr algn="just"/>
            <a:r>
              <a:rPr lang="en-US" dirty="0" err="1"/>
              <a:t>Setelah</a:t>
            </a:r>
            <a:r>
              <a:rPr lang="en-US" dirty="0"/>
              <a:t> </a:t>
            </a:r>
            <a:r>
              <a:rPr lang="en-US" dirty="0" err="1"/>
              <a:t>menambahkan</a:t>
            </a:r>
            <a:r>
              <a:rPr lang="en-US" dirty="0"/>
              <a:t> node server 3 </a:t>
            </a:r>
            <a:r>
              <a:rPr lang="en-US" dirty="0" err="1"/>
              <a:t>pada</a:t>
            </a:r>
            <a:r>
              <a:rPr lang="en-US" dirty="0"/>
              <a:t> </a:t>
            </a:r>
            <a:r>
              <a:rPr lang="en-US" dirty="0" err="1"/>
              <a:t>claster</a:t>
            </a:r>
            <a:r>
              <a:rPr lang="en-US" dirty="0"/>
              <a:t>, </a:t>
            </a:r>
            <a:r>
              <a:rPr lang="en-US" dirty="0" err="1"/>
              <a:t>langkah</a:t>
            </a:r>
            <a:r>
              <a:rPr lang="en-US" dirty="0"/>
              <a:t> </a:t>
            </a:r>
            <a:r>
              <a:rPr lang="en-US" dirty="0" err="1"/>
              <a:t>selanjutnya</a:t>
            </a:r>
            <a:r>
              <a:rPr lang="en-US" dirty="0"/>
              <a:t> </a:t>
            </a:r>
            <a:r>
              <a:rPr lang="en-US" dirty="0" err="1"/>
              <a:t>adalah</a:t>
            </a:r>
            <a:r>
              <a:rPr lang="en-US" dirty="0"/>
              <a:t> </a:t>
            </a:r>
            <a:r>
              <a:rPr lang="en-US" dirty="0" err="1"/>
              <a:t>menambahkan</a:t>
            </a:r>
            <a:r>
              <a:rPr lang="en-US" dirty="0"/>
              <a:t> server 2 </a:t>
            </a:r>
            <a:r>
              <a:rPr lang="en-US" dirty="0" err="1"/>
              <a:t>ke</a:t>
            </a:r>
            <a:r>
              <a:rPr lang="en-US" dirty="0"/>
              <a:t> </a:t>
            </a:r>
            <a:r>
              <a:rPr lang="en-US" dirty="0" err="1"/>
              <a:t>dalam</a:t>
            </a:r>
            <a:r>
              <a:rPr lang="en-US" dirty="0"/>
              <a:t> </a:t>
            </a:r>
            <a:r>
              <a:rPr lang="en-US" dirty="0" err="1"/>
              <a:t>claster</a:t>
            </a:r>
            <a:r>
              <a:rPr lang="en-US" dirty="0"/>
              <a:t>. </a:t>
            </a:r>
            <a:r>
              <a:rPr lang="en-US" dirty="0" err="1"/>
              <a:t>Caranya</a:t>
            </a:r>
            <a:r>
              <a:rPr lang="en-US" dirty="0"/>
              <a:t> </a:t>
            </a:r>
            <a:r>
              <a:rPr lang="en-US" dirty="0" err="1"/>
              <a:t>seperti</a:t>
            </a:r>
            <a:r>
              <a:rPr lang="en-US" dirty="0"/>
              <a:t> </a:t>
            </a:r>
            <a:r>
              <a:rPr lang="en-US" dirty="0" err="1"/>
              <a:t>pada</a:t>
            </a:r>
            <a:r>
              <a:rPr lang="en-US" dirty="0"/>
              <a:t> </a:t>
            </a:r>
            <a:r>
              <a:rPr lang="en-US" dirty="0" err="1"/>
              <a:t>langka</a:t>
            </a:r>
            <a:r>
              <a:rPr lang="en-US" dirty="0"/>
              <a:t> </a:t>
            </a:r>
            <a:r>
              <a:rPr lang="en-US" dirty="0" err="1"/>
              <a:t>penambahakn</a:t>
            </a:r>
            <a:r>
              <a:rPr lang="en-US" dirty="0"/>
              <a:t> node server 3, </a:t>
            </a:r>
          </a:p>
          <a:p>
            <a:pPr algn="just"/>
            <a:r>
              <a:rPr lang="en-US" dirty="0" err="1"/>
              <a:t>Masuk</a:t>
            </a:r>
            <a:r>
              <a:rPr lang="en-US" dirty="0"/>
              <a:t> </a:t>
            </a:r>
            <a:r>
              <a:rPr lang="en-US" dirty="0" err="1"/>
              <a:t>ke</a:t>
            </a:r>
            <a:r>
              <a:rPr lang="en-US" dirty="0"/>
              <a:t> server 2  # </a:t>
            </a:r>
            <a:r>
              <a:rPr lang="en-US" dirty="0" err="1"/>
              <a:t>ssh</a:t>
            </a:r>
            <a:r>
              <a:rPr lang="en-US" dirty="0"/>
              <a:t> 10.252.37.122 </a:t>
            </a:r>
          </a:p>
          <a:p>
            <a:pPr algn="just"/>
            <a:r>
              <a:rPr lang="en-US" dirty="0" err="1"/>
              <a:t>Kemudian</a:t>
            </a:r>
            <a:r>
              <a:rPr lang="en-US" dirty="0"/>
              <a:t> </a:t>
            </a:r>
            <a:r>
              <a:rPr lang="en-US" dirty="0" err="1"/>
              <a:t>ketiikan</a:t>
            </a:r>
            <a:r>
              <a:rPr lang="en-US" dirty="0"/>
              <a:t> # </a:t>
            </a:r>
            <a:r>
              <a:rPr lang="en-US" dirty="0" err="1"/>
              <a:t>pvecm</a:t>
            </a:r>
            <a:r>
              <a:rPr lang="en-US" dirty="0"/>
              <a:t> add 10.252.37.121. </a:t>
            </a:r>
            <a:r>
              <a:rPr lang="en-US" dirty="0" err="1"/>
              <a:t>Pada</a:t>
            </a:r>
            <a:r>
              <a:rPr lang="en-US" dirty="0"/>
              <a:t> server </a:t>
            </a:r>
            <a:r>
              <a:rPr lang="en-US" dirty="0" err="1"/>
              <a:t>ini</a:t>
            </a:r>
            <a:r>
              <a:rPr lang="en-US" dirty="0"/>
              <a:t> </a:t>
            </a:r>
            <a:r>
              <a:rPr lang="en-US" dirty="0" err="1"/>
              <a:t>bertujuan</a:t>
            </a:r>
            <a:r>
              <a:rPr lang="en-US" dirty="0"/>
              <a:t> </a:t>
            </a:r>
            <a:r>
              <a:rPr lang="en-US" dirty="0" err="1"/>
              <a:t>untuk</a:t>
            </a:r>
            <a:r>
              <a:rPr lang="en-US" dirty="0"/>
              <a:t> </a:t>
            </a:r>
            <a:r>
              <a:rPr lang="en-US" dirty="0" err="1"/>
              <a:t>menambahkan</a:t>
            </a:r>
            <a:r>
              <a:rPr lang="en-US" dirty="0"/>
              <a:t> node server 2 </a:t>
            </a:r>
            <a:r>
              <a:rPr lang="en-US" dirty="0" err="1"/>
              <a:t>ke</a:t>
            </a:r>
            <a:r>
              <a:rPr lang="en-US" dirty="0"/>
              <a:t> cluster</a:t>
            </a:r>
          </a:p>
          <a:p>
            <a:pPr algn="just"/>
            <a:endParaRPr lang="en-US" dirty="0"/>
          </a:p>
        </p:txBody>
      </p:sp>
      <p:pic>
        <p:nvPicPr>
          <p:cNvPr id="7" name="Picture 6"/>
          <p:cNvPicPr>
            <a:picLocks noChangeAspect="1"/>
          </p:cNvPicPr>
          <p:nvPr/>
        </p:nvPicPr>
        <p:blipFill>
          <a:blip r:embed="rId3"/>
          <a:stretch>
            <a:fillRect/>
          </a:stretch>
        </p:blipFill>
        <p:spPr>
          <a:xfrm>
            <a:off x="6149433" y="1439694"/>
            <a:ext cx="5826497" cy="5233469"/>
          </a:xfrm>
          <a:prstGeom prst="rect">
            <a:avLst/>
          </a:prstGeom>
        </p:spPr>
      </p:pic>
    </p:spTree>
    <p:extLst>
      <p:ext uri="{BB962C8B-B14F-4D97-AF65-F5344CB8AC3E}">
        <p14:creationId xmlns:p14="http://schemas.microsoft.com/office/powerpoint/2010/main" val="3081099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2289</TotalTime>
  <Words>2573</Words>
  <Application>Microsoft Office PowerPoint</Application>
  <PresentationFormat>Widescreen</PresentationFormat>
  <Paragraphs>237</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Century Gothic</vt:lpstr>
      <vt:lpstr>NimbusMonL-Regu</vt:lpstr>
      <vt:lpstr>NimbusSanL-Bold</vt:lpstr>
      <vt:lpstr>NimbusSanL-Regu</vt:lpstr>
      <vt:lpstr>NimbusSanL-ReguItal</vt:lpstr>
      <vt:lpstr>Times New Roman</vt:lpstr>
      <vt:lpstr>Wingdings 3</vt:lpstr>
      <vt:lpstr>Ion</vt:lpstr>
      <vt:lpstr>Advanced Computer Network: CLUSTER MANAGER</vt:lpstr>
      <vt:lpstr>Tujuan pembelajaran</vt:lpstr>
      <vt:lpstr>Peralatan </vt:lpstr>
      <vt:lpstr>Cluster Manager</vt:lpstr>
      <vt:lpstr>Persyaratan</vt:lpstr>
      <vt:lpstr>Praktikum Pembuatan Claster</vt:lpstr>
      <vt:lpstr>#pvecm status</vt:lpstr>
      <vt:lpstr>Praktikum Adding Nodes to the Cluster</vt:lpstr>
      <vt:lpstr>Praktikum menambahkan  node to the cluster</vt:lpstr>
      <vt:lpstr>#pvecm status</vt:lpstr>
      <vt:lpstr>Adding Nodes With Separated Cluster Network</vt:lpstr>
      <vt:lpstr>Remove a Cluster Node</vt:lpstr>
      <vt:lpstr>PowerPoint Presentation</vt:lpstr>
      <vt:lpstr>Separate A Node Without Reinstalling</vt:lpstr>
      <vt:lpstr>PowerPoint Presentation</vt:lpstr>
      <vt:lpstr>PowerPoint Presentation</vt:lpstr>
      <vt:lpstr>Quorum</vt:lpstr>
      <vt:lpstr>Cluster Network</vt:lpstr>
      <vt:lpstr>Network Requirements</vt:lpstr>
      <vt:lpstr>PowerPoint Presentation</vt:lpstr>
      <vt:lpstr>Separate Cluster Network</vt:lpstr>
      <vt:lpstr>PowerPoint Presentation</vt:lpstr>
      <vt:lpstr>PowerPoint Presentation</vt:lpstr>
      <vt:lpstr>PowerPoint Presentation</vt:lpstr>
      <vt:lpstr>Redundant Ring Protocol</vt:lpstr>
      <vt:lpstr>RRP On Existing Clusters</vt:lpstr>
      <vt:lpstr>So if you have two networks, one on the 10.10.10.1/24 and the other on the 10.10.20.1/24 subnet, the final configuration file should look like: </vt:lpstr>
      <vt:lpstr>PowerPoint Presentation</vt:lpstr>
      <vt:lpstr>Corosync Configuration</vt:lpstr>
      <vt:lpstr>PowerPoint Presentation</vt:lpstr>
      <vt:lpstr>Troubleshooting</vt:lpstr>
      <vt:lpstr>Corosync Configuration Glossary </vt:lpstr>
      <vt:lpstr>Cluster Cold Start</vt:lpstr>
      <vt:lpstr>Guest Migration</vt:lpstr>
      <vt:lpstr>Migration Type</vt:lpstr>
      <vt:lpstr>Migration Network</vt:lpstr>
      <vt:lpstr>Contoh disini diamsusikan bahwa kita memiliki setup tiga node dengan tiga jaringan terpisah. Satu untuk komunikasi public dengan internet, satu untuk komunikasi cluster dan salah satu yang tercepat, yang ingin kita gunakan sebagai jaringan terdedikasi untuk migrasi   Pengaturan Konfigurasi jaringan terlihat seperti berikut: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dc:creator>
  <cp:lastModifiedBy>mr moch rifki ulil a</cp:lastModifiedBy>
  <cp:revision>121</cp:revision>
  <dcterms:created xsi:type="dcterms:W3CDTF">2017-10-21T03:56:38Z</dcterms:created>
  <dcterms:modified xsi:type="dcterms:W3CDTF">2018-09-19T16:32:28Z</dcterms:modified>
</cp:coreProperties>
</file>