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8"/>
  </p:notesMasterIdLst>
  <p:sldIdLst>
    <p:sldId id="256" r:id="rId2"/>
    <p:sldId id="275" r:id="rId3"/>
    <p:sldId id="276" r:id="rId4"/>
    <p:sldId id="270" r:id="rId5"/>
    <p:sldId id="257" r:id="rId6"/>
    <p:sldId id="258" r:id="rId7"/>
    <p:sldId id="259" r:id="rId8"/>
    <p:sldId id="274" r:id="rId9"/>
    <p:sldId id="260" r:id="rId10"/>
    <p:sldId id="261" r:id="rId11"/>
    <p:sldId id="272" r:id="rId12"/>
    <p:sldId id="273" r:id="rId13"/>
    <p:sldId id="262" r:id="rId14"/>
    <p:sldId id="263" r:id="rId15"/>
    <p:sldId id="264"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DED1B17-1B56-4B86-A078-6CCB924F666C}">
          <p14:sldIdLst>
            <p14:sldId id="256"/>
            <p14:sldId id="275"/>
            <p14:sldId id="276"/>
            <p14:sldId id="270"/>
            <p14:sldId id="257"/>
            <p14:sldId id="258"/>
            <p14:sldId id="259"/>
            <p14:sldId id="274"/>
            <p14:sldId id="260"/>
            <p14:sldId id="261"/>
            <p14:sldId id="272"/>
            <p14:sldId id="273"/>
            <p14:sldId id="262"/>
            <p14:sldId id="263"/>
            <p14:sldId id="264"/>
            <p14:sldId id="271"/>
          </p14:sldIdLst>
        </p14:section>
        <p14:section name="Untitled Section" id="{9D3B294D-C8F3-4EF0-9623-3B2C37B39B5F}">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0317" autoAdjust="0"/>
  </p:normalViewPr>
  <p:slideViewPr>
    <p:cSldViewPr snapToGrid="0" snapToObjects="1">
      <p:cViewPr varScale="1">
        <p:scale>
          <a:sx n="78" d="100"/>
          <a:sy n="78" d="100"/>
        </p:scale>
        <p:origin x="85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2B1EF8-BA5E-B44B-A330-CFC0F6AE6EC4}" type="datetimeFigureOut">
              <a:rPr lang="en-US" smtClean="0"/>
              <a:t>9/19/2018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5DDB64-CDEE-9047-9CF8-78A45E286616}" type="slidenum">
              <a:rPr lang="en-US" smtClean="0"/>
              <a:t>‹#›</a:t>
            </a:fld>
            <a:endParaRPr lang="en-US"/>
          </a:p>
        </p:txBody>
      </p:sp>
    </p:spTree>
    <p:extLst>
      <p:ext uri="{BB962C8B-B14F-4D97-AF65-F5344CB8AC3E}">
        <p14:creationId xmlns:p14="http://schemas.microsoft.com/office/powerpoint/2010/main" val="174941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5DDB64-CDEE-9047-9CF8-78A45E286616}" type="slidenum">
              <a:rPr lang="en-US" smtClean="0"/>
              <a:t>5</a:t>
            </a:fld>
            <a:endParaRPr lang="en-US"/>
          </a:p>
        </p:txBody>
      </p:sp>
    </p:spTree>
    <p:extLst>
      <p:ext uri="{BB962C8B-B14F-4D97-AF65-F5344CB8AC3E}">
        <p14:creationId xmlns:p14="http://schemas.microsoft.com/office/powerpoint/2010/main" val="1300405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5DDB64-CDEE-9047-9CF8-78A45E286616}" type="slidenum">
              <a:rPr lang="en-US" smtClean="0"/>
              <a:t>7</a:t>
            </a:fld>
            <a:endParaRPr lang="en-US"/>
          </a:p>
        </p:txBody>
      </p:sp>
    </p:spTree>
    <p:extLst>
      <p:ext uri="{BB962C8B-B14F-4D97-AF65-F5344CB8AC3E}">
        <p14:creationId xmlns:p14="http://schemas.microsoft.com/office/powerpoint/2010/main" val="1237932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2C679E1-2B14-794D-B31B-AD8361982A58}" type="datetime1">
              <a:rPr lang="en-ID" smtClean="0"/>
              <a:t>19/09/2018</a:t>
            </a:fld>
            <a:endParaRPr lang="en-US"/>
          </a:p>
        </p:txBody>
      </p:sp>
      <p:sp>
        <p:nvSpPr>
          <p:cNvPr id="5" name="Footer Placeholder 4"/>
          <p:cNvSpPr>
            <a:spLocks noGrp="1"/>
          </p:cNvSpPr>
          <p:nvPr>
            <p:ph type="ftr" sz="quarter" idx="11"/>
          </p:nvPr>
        </p:nvSpPr>
        <p:spPr/>
        <p:txBody>
          <a:bodyPr/>
          <a:lstStyle/>
          <a:p>
            <a:r>
              <a:rPr lang="en-US"/>
              <a:t>Dhoto - Advanced Computer Network</a:t>
            </a:r>
          </a:p>
        </p:txBody>
      </p:sp>
      <p:sp>
        <p:nvSpPr>
          <p:cNvPr id="6" name="Slide Number Placeholder 5"/>
          <p:cNvSpPr>
            <a:spLocks noGrp="1"/>
          </p:cNvSpPr>
          <p:nvPr>
            <p:ph type="sldNum" sz="quarter" idx="12"/>
          </p:nvPr>
        </p:nvSpPr>
        <p:spPr/>
        <p:txBody>
          <a:bodyPr/>
          <a:lstStyle/>
          <a:p>
            <a:fld id="{C21483AF-1F8A-3549-8809-9F0DAD12EFB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285647-5309-D846-B883-541018446B27}" type="datetime1">
              <a:rPr lang="en-ID" smtClean="0"/>
              <a:t>19/09/2018</a:t>
            </a:fld>
            <a:endParaRPr lang="en-US"/>
          </a:p>
        </p:txBody>
      </p:sp>
      <p:sp>
        <p:nvSpPr>
          <p:cNvPr id="6" name="Footer Placeholder 5"/>
          <p:cNvSpPr>
            <a:spLocks noGrp="1"/>
          </p:cNvSpPr>
          <p:nvPr>
            <p:ph type="ftr" sz="quarter" idx="11"/>
          </p:nvPr>
        </p:nvSpPr>
        <p:spPr/>
        <p:txBody>
          <a:bodyPr/>
          <a:lstStyle/>
          <a:p>
            <a:r>
              <a:rPr lang="en-US"/>
              <a:t>Dhoto - Advanced Computer Network</a:t>
            </a:r>
          </a:p>
        </p:txBody>
      </p:sp>
      <p:sp>
        <p:nvSpPr>
          <p:cNvPr id="7" name="Slide Number Placeholder 6"/>
          <p:cNvSpPr>
            <a:spLocks noGrp="1"/>
          </p:cNvSpPr>
          <p:nvPr>
            <p:ph type="sldNum" sz="quarter" idx="12"/>
          </p:nvPr>
        </p:nvSpPr>
        <p:spPr/>
        <p:txBody>
          <a:bodyPr/>
          <a:lstStyle/>
          <a:p>
            <a:fld id="{C21483AF-1F8A-3549-8809-9F0DAD12EFB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7EAE678-E254-D142-83C0-C163113F8563}" type="datetime1">
              <a:rPr lang="en-ID" smtClean="0"/>
              <a:t>19/09/2018</a:t>
            </a:fld>
            <a:endParaRPr lang="en-US"/>
          </a:p>
        </p:txBody>
      </p:sp>
      <p:sp>
        <p:nvSpPr>
          <p:cNvPr id="5" name="Footer Placeholder 4"/>
          <p:cNvSpPr>
            <a:spLocks noGrp="1"/>
          </p:cNvSpPr>
          <p:nvPr>
            <p:ph type="ftr" sz="quarter" idx="11"/>
          </p:nvPr>
        </p:nvSpPr>
        <p:spPr/>
        <p:txBody>
          <a:bodyPr/>
          <a:lstStyle/>
          <a:p>
            <a:r>
              <a:rPr lang="en-US"/>
              <a:t>Dhoto - Advanced Computer Network</a:t>
            </a:r>
          </a:p>
        </p:txBody>
      </p:sp>
      <p:sp>
        <p:nvSpPr>
          <p:cNvPr id="6" name="Slide Number Placeholder 5"/>
          <p:cNvSpPr>
            <a:spLocks noGrp="1"/>
          </p:cNvSpPr>
          <p:nvPr>
            <p:ph type="sldNum" sz="quarter" idx="12"/>
          </p:nvPr>
        </p:nvSpPr>
        <p:spPr/>
        <p:txBody>
          <a:bodyPr/>
          <a:lstStyle/>
          <a:p>
            <a:fld id="{C21483AF-1F8A-3549-8809-9F0DAD12EFB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A58B2AC-4077-9141-80BE-74145B5C9C82}" type="datetime1">
              <a:rPr lang="en-ID" smtClean="0"/>
              <a:t>19/09/2018</a:t>
            </a:fld>
            <a:endParaRPr lang="en-US"/>
          </a:p>
        </p:txBody>
      </p:sp>
      <p:sp>
        <p:nvSpPr>
          <p:cNvPr id="5" name="Footer Placeholder 4"/>
          <p:cNvSpPr>
            <a:spLocks noGrp="1"/>
          </p:cNvSpPr>
          <p:nvPr>
            <p:ph type="ftr" sz="quarter" idx="11"/>
          </p:nvPr>
        </p:nvSpPr>
        <p:spPr/>
        <p:txBody>
          <a:bodyPr/>
          <a:lstStyle/>
          <a:p>
            <a:r>
              <a:rPr lang="en-US"/>
              <a:t>Dhoto - Advanced Computer Network</a:t>
            </a:r>
          </a:p>
        </p:txBody>
      </p:sp>
      <p:sp>
        <p:nvSpPr>
          <p:cNvPr id="6" name="Slide Number Placeholder 5"/>
          <p:cNvSpPr>
            <a:spLocks noGrp="1"/>
          </p:cNvSpPr>
          <p:nvPr>
            <p:ph type="sldNum" sz="quarter" idx="12"/>
          </p:nvPr>
        </p:nvSpPr>
        <p:spPr/>
        <p:txBody>
          <a:bodyPr/>
          <a:lstStyle/>
          <a:p>
            <a:fld id="{C21483AF-1F8A-3549-8809-9F0DAD12EFBF}"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1D3B58-44C6-824F-9767-9465E3EB49DE}" type="datetime1">
              <a:rPr lang="en-ID" smtClean="0"/>
              <a:t>19/09/2018</a:t>
            </a:fld>
            <a:endParaRPr lang="en-US"/>
          </a:p>
        </p:txBody>
      </p:sp>
      <p:sp>
        <p:nvSpPr>
          <p:cNvPr id="5" name="Footer Placeholder 4"/>
          <p:cNvSpPr>
            <a:spLocks noGrp="1"/>
          </p:cNvSpPr>
          <p:nvPr>
            <p:ph type="ftr" sz="quarter" idx="11"/>
          </p:nvPr>
        </p:nvSpPr>
        <p:spPr/>
        <p:txBody>
          <a:bodyPr/>
          <a:lstStyle/>
          <a:p>
            <a:r>
              <a:rPr lang="en-US"/>
              <a:t>Dhoto - Advanced Computer Network</a:t>
            </a:r>
          </a:p>
        </p:txBody>
      </p:sp>
      <p:sp>
        <p:nvSpPr>
          <p:cNvPr id="6" name="Slide Number Placeholder 5"/>
          <p:cNvSpPr>
            <a:spLocks noGrp="1"/>
          </p:cNvSpPr>
          <p:nvPr>
            <p:ph type="sldNum" sz="quarter" idx="12"/>
          </p:nvPr>
        </p:nvSpPr>
        <p:spPr/>
        <p:txBody>
          <a:bodyPr/>
          <a:lstStyle/>
          <a:p>
            <a:fld id="{C21483AF-1F8A-3549-8809-9F0DAD12EFBF}"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977E09F-BF47-C744-8F22-1ABB95DD1649}" type="datetime1">
              <a:rPr lang="en-ID" smtClean="0"/>
              <a:t>19/09/2018</a:t>
            </a:fld>
            <a:endParaRPr lang="en-US"/>
          </a:p>
        </p:txBody>
      </p:sp>
      <p:sp>
        <p:nvSpPr>
          <p:cNvPr id="4" name="Footer Placeholder 4"/>
          <p:cNvSpPr>
            <a:spLocks noGrp="1"/>
          </p:cNvSpPr>
          <p:nvPr>
            <p:ph type="ftr" sz="quarter" idx="11"/>
          </p:nvPr>
        </p:nvSpPr>
        <p:spPr/>
        <p:txBody>
          <a:bodyPr/>
          <a:lstStyle/>
          <a:p>
            <a:r>
              <a:rPr lang="en-US"/>
              <a:t>Dhoto - Advanced Computer Network</a:t>
            </a:r>
          </a:p>
        </p:txBody>
      </p:sp>
      <p:sp>
        <p:nvSpPr>
          <p:cNvPr id="6" name="Slide Number Placeholder 5"/>
          <p:cNvSpPr>
            <a:spLocks noGrp="1"/>
          </p:cNvSpPr>
          <p:nvPr>
            <p:ph type="sldNum" sz="quarter" idx="12"/>
          </p:nvPr>
        </p:nvSpPr>
        <p:spPr/>
        <p:txBody>
          <a:bodyPr/>
          <a:lstStyle/>
          <a:p>
            <a:fld id="{C21483AF-1F8A-3549-8809-9F0DAD12EFBF}"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D3633B6-2933-FB46-A5F9-AF02A6D48D46}" type="datetime1">
              <a:rPr lang="en-ID" smtClean="0"/>
              <a:t>19/09/2018</a:t>
            </a:fld>
            <a:endParaRPr lang="en-US"/>
          </a:p>
        </p:txBody>
      </p:sp>
      <p:sp>
        <p:nvSpPr>
          <p:cNvPr id="4" name="Footer Placeholder 4"/>
          <p:cNvSpPr>
            <a:spLocks noGrp="1"/>
          </p:cNvSpPr>
          <p:nvPr>
            <p:ph type="ftr" sz="quarter" idx="11"/>
          </p:nvPr>
        </p:nvSpPr>
        <p:spPr/>
        <p:txBody>
          <a:bodyPr/>
          <a:lstStyle/>
          <a:p>
            <a:r>
              <a:rPr lang="en-US"/>
              <a:t>Dhoto - Advanced Computer Network</a:t>
            </a:r>
          </a:p>
        </p:txBody>
      </p:sp>
      <p:sp>
        <p:nvSpPr>
          <p:cNvPr id="6" name="Slide Number Placeholder 5"/>
          <p:cNvSpPr>
            <a:spLocks noGrp="1"/>
          </p:cNvSpPr>
          <p:nvPr>
            <p:ph type="sldNum" sz="quarter" idx="12"/>
          </p:nvPr>
        </p:nvSpPr>
        <p:spPr/>
        <p:txBody>
          <a:bodyPr/>
          <a:lstStyle/>
          <a:p>
            <a:fld id="{C21483AF-1F8A-3549-8809-9F0DAD12EFBF}"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D677DF-F010-034C-A27D-01333928CD2C}" type="datetime1">
              <a:rPr lang="en-ID" smtClean="0"/>
              <a:t>19/09/2018</a:t>
            </a:fld>
            <a:endParaRPr lang="en-US"/>
          </a:p>
        </p:txBody>
      </p:sp>
      <p:sp>
        <p:nvSpPr>
          <p:cNvPr id="5" name="Footer Placeholder 4"/>
          <p:cNvSpPr>
            <a:spLocks noGrp="1"/>
          </p:cNvSpPr>
          <p:nvPr>
            <p:ph type="ftr" sz="quarter" idx="11"/>
          </p:nvPr>
        </p:nvSpPr>
        <p:spPr/>
        <p:txBody>
          <a:bodyPr/>
          <a:lstStyle/>
          <a:p>
            <a:r>
              <a:rPr lang="en-US"/>
              <a:t>Dhoto - Advanced Computer Network</a:t>
            </a:r>
          </a:p>
        </p:txBody>
      </p:sp>
      <p:sp>
        <p:nvSpPr>
          <p:cNvPr id="6" name="Slide Number Placeholder 5"/>
          <p:cNvSpPr>
            <a:spLocks noGrp="1"/>
          </p:cNvSpPr>
          <p:nvPr>
            <p:ph type="sldNum" sz="quarter" idx="12"/>
          </p:nvPr>
        </p:nvSpPr>
        <p:spPr/>
        <p:txBody>
          <a:bodyPr/>
          <a:lstStyle/>
          <a:p>
            <a:fld id="{C21483AF-1F8A-3549-8809-9F0DAD12EFBF}"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DB0D69-77F0-C842-AF2E-0773C95A111C}" type="datetime1">
              <a:rPr lang="en-ID" smtClean="0"/>
              <a:t>19/09/2018</a:t>
            </a:fld>
            <a:endParaRPr lang="en-US"/>
          </a:p>
        </p:txBody>
      </p:sp>
      <p:sp>
        <p:nvSpPr>
          <p:cNvPr id="5" name="Footer Placeholder 4"/>
          <p:cNvSpPr>
            <a:spLocks noGrp="1"/>
          </p:cNvSpPr>
          <p:nvPr>
            <p:ph type="ftr" sz="quarter" idx="11"/>
          </p:nvPr>
        </p:nvSpPr>
        <p:spPr/>
        <p:txBody>
          <a:bodyPr/>
          <a:lstStyle/>
          <a:p>
            <a:r>
              <a:rPr lang="en-US"/>
              <a:t>Dhoto - Advanced Computer Network</a:t>
            </a:r>
          </a:p>
        </p:txBody>
      </p:sp>
      <p:sp>
        <p:nvSpPr>
          <p:cNvPr id="6" name="Slide Number Placeholder 5"/>
          <p:cNvSpPr>
            <a:spLocks noGrp="1"/>
          </p:cNvSpPr>
          <p:nvPr>
            <p:ph type="sldNum" sz="quarter" idx="12"/>
          </p:nvPr>
        </p:nvSpPr>
        <p:spPr/>
        <p:txBody>
          <a:bodyPr/>
          <a:lstStyle/>
          <a:p>
            <a:fld id="{C21483AF-1F8A-3549-8809-9F0DAD12EFB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1DCBB355-CDD2-EE45-8B6A-A63640871997}" type="datetime1">
              <a:rPr lang="en-ID" smtClean="0"/>
              <a:t>19/09/2018</a:t>
            </a:fld>
            <a:endParaRPr lang="en-US"/>
          </a:p>
        </p:txBody>
      </p:sp>
      <p:sp>
        <p:nvSpPr>
          <p:cNvPr id="5" name="Footer Placeholder 4"/>
          <p:cNvSpPr>
            <a:spLocks noGrp="1"/>
          </p:cNvSpPr>
          <p:nvPr>
            <p:ph type="ftr" sz="quarter" idx="11"/>
          </p:nvPr>
        </p:nvSpPr>
        <p:spPr/>
        <p:txBody>
          <a:bodyPr/>
          <a:lstStyle/>
          <a:p>
            <a:r>
              <a:rPr lang="en-US"/>
              <a:t>Dhoto - Advanced Computer Network</a:t>
            </a:r>
          </a:p>
        </p:txBody>
      </p:sp>
      <p:sp>
        <p:nvSpPr>
          <p:cNvPr id="6" name="Slide Number Placeholder 5"/>
          <p:cNvSpPr>
            <a:spLocks noGrp="1"/>
          </p:cNvSpPr>
          <p:nvPr>
            <p:ph type="sldNum" sz="quarter" idx="12"/>
          </p:nvPr>
        </p:nvSpPr>
        <p:spPr/>
        <p:txBody>
          <a:bodyPr/>
          <a:lstStyle/>
          <a:p>
            <a:fld id="{C21483AF-1F8A-3549-8809-9F0DAD12EFB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0B3683-339C-AF4D-8059-6B8B84D3D2E7}" type="datetime1">
              <a:rPr lang="en-ID" smtClean="0"/>
              <a:t>19/09/2018</a:t>
            </a:fld>
            <a:endParaRPr lang="en-US"/>
          </a:p>
        </p:txBody>
      </p:sp>
      <p:sp>
        <p:nvSpPr>
          <p:cNvPr id="5" name="Footer Placeholder 4"/>
          <p:cNvSpPr>
            <a:spLocks noGrp="1"/>
          </p:cNvSpPr>
          <p:nvPr>
            <p:ph type="ftr" sz="quarter" idx="11"/>
          </p:nvPr>
        </p:nvSpPr>
        <p:spPr/>
        <p:txBody>
          <a:bodyPr/>
          <a:lstStyle/>
          <a:p>
            <a:r>
              <a:rPr lang="en-US"/>
              <a:t>Dhoto - Advanced Computer Network</a:t>
            </a:r>
          </a:p>
        </p:txBody>
      </p:sp>
      <p:sp>
        <p:nvSpPr>
          <p:cNvPr id="6" name="Slide Number Placeholder 5"/>
          <p:cNvSpPr>
            <a:spLocks noGrp="1"/>
          </p:cNvSpPr>
          <p:nvPr>
            <p:ph type="sldNum" sz="quarter" idx="12"/>
          </p:nvPr>
        </p:nvSpPr>
        <p:spPr/>
        <p:txBody>
          <a:bodyPr/>
          <a:lstStyle/>
          <a:p>
            <a:fld id="{C21483AF-1F8A-3549-8809-9F0DAD12EFB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429985-A749-F449-AEA0-8902E55EE71D}" type="datetime1">
              <a:rPr lang="en-ID" smtClean="0"/>
              <a:t>19/09/2018</a:t>
            </a:fld>
            <a:endParaRPr lang="en-US"/>
          </a:p>
        </p:txBody>
      </p:sp>
      <p:sp>
        <p:nvSpPr>
          <p:cNvPr id="6" name="Footer Placeholder 5"/>
          <p:cNvSpPr>
            <a:spLocks noGrp="1"/>
          </p:cNvSpPr>
          <p:nvPr>
            <p:ph type="ftr" sz="quarter" idx="11"/>
          </p:nvPr>
        </p:nvSpPr>
        <p:spPr/>
        <p:txBody>
          <a:bodyPr/>
          <a:lstStyle/>
          <a:p>
            <a:r>
              <a:rPr lang="en-US"/>
              <a:t>Dhoto - Advanced Computer Network</a:t>
            </a:r>
          </a:p>
        </p:txBody>
      </p:sp>
      <p:sp>
        <p:nvSpPr>
          <p:cNvPr id="7" name="Slide Number Placeholder 6"/>
          <p:cNvSpPr>
            <a:spLocks noGrp="1"/>
          </p:cNvSpPr>
          <p:nvPr>
            <p:ph type="sldNum" sz="quarter" idx="12"/>
          </p:nvPr>
        </p:nvSpPr>
        <p:spPr/>
        <p:txBody>
          <a:bodyPr/>
          <a:lstStyle/>
          <a:p>
            <a:fld id="{C21483AF-1F8A-3549-8809-9F0DAD12EFB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7394A91-14AA-E44D-80BC-07A480B506D2}" type="datetime1">
              <a:rPr lang="en-ID" smtClean="0"/>
              <a:t>19/09/2018</a:t>
            </a:fld>
            <a:endParaRPr lang="en-US"/>
          </a:p>
        </p:txBody>
      </p:sp>
      <p:sp>
        <p:nvSpPr>
          <p:cNvPr id="8" name="Footer Placeholder 7"/>
          <p:cNvSpPr>
            <a:spLocks noGrp="1"/>
          </p:cNvSpPr>
          <p:nvPr>
            <p:ph type="ftr" sz="quarter" idx="11"/>
          </p:nvPr>
        </p:nvSpPr>
        <p:spPr/>
        <p:txBody>
          <a:bodyPr/>
          <a:lstStyle/>
          <a:p>
            <a:r>
              <a:rPr lang="en-US"/>
              <a:t>Dhoto - Advanced Computer Network</a:t>
            </a:r>
          </a:p>
        </p:txBody>
      </p:sp>
      <p:sp>
        <p:nvSpPr>
          <p:cNvPr id="9" name="Slide Number Placeholder 8"/>
          <p:cNvSpPr>
            <a:spLocks noGrp="1"/>
          </p:cNvSpPr>
          <p:nvPr>
            <p:ph type="sldNum" sz="quarter" idx="12"/>
          </p:nvPr>
        </p:nvSpPr>
        <p:spPr/>
        <p:txBody>
          <a:bodyPr/>
          <a:lstStyle/>
          <a:p>
            <a:fld id="{C21483AF-1F8A-3549-8809-9F0DAD12EFB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EC24158F-AC1E-8B45-8DF0-26F8273858E6}" type="datetime1">
              <a:rPr lang="en-ID" smtClean="0"/>
              <a:t>19/09/2018</a:t>
            </a:fld>
            <a:endParaRPr lang="en-US"/>
          </a:p>
        </p:txBody>
      </p:sp>
      <p:sp>
        <p:nvSpPr>
          <p:cNvPr id="5" name="Footer Placeholder 3"/>
          <p:cNvSpPr>
            <a:spLocks noGrp="1"/>
          </p:cNvSpPr>
          <p:nvPr>
            <p:ph type="ftr" sz="quarter" idx="11"/>
          </p:nvPr>
        </p:nvSpPr>
        <p:spPr/>
        <p:txBody>
          <a:bodyPr/>
          <a:lstStyle/>
          <a:p>
            <a:r>
              <a:rPr lang="en-US"/>
              <a:t>Dhoto - Advanced Computer Network</a:t>
            </a:r>
          </a:p>
        </p:txBody>
      </p:sp>
      <p:sp>
        <p:nvSpPr>
          <p:cNvPr id="6" name="Slide Number Placeholder 4"/>
          <p:cNvSpPr>
            <a:spLocks noGrp="1"/>
          </p:cNvSpPr>
          <p:nvPr>
            <p:ph type="sldNum" sz="quarter" idx="12"/>
          </p:nvPr>
        </p:nvSpPr>
        <p:spPr/>
        <p:txBody>
          <a:bodyPr/>
          <a:lstStyle/>
          <a:p>
            <a:fld id="{C21483AF-1F8A-3549-8809-9F0DAD12EFB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2BA66E8-E596-E542-8448-23DBA1B020F0}" type="datetime1">
              <a:rPr lang="en-ID" smtClean="0"/>
              <a:t>19/09/2018</a:t>
            </a:fld>
            <a:endParaRPr lang="en-US"/>
          </a:p>
        </p:txBody>
      </p:sp>
      <p:sp>
        <p:nvSpPr>
          <p:cNvPr id="5" name="Footer Placeholder 2"/>
          <p:cNvSpPr>
            <a:spLocks noGrp="1"/>
          </p:cNvSpPr>
          <p:nvPr>
            <p:ph type="ftr" sz="quarter" idx="11"/>
          </p:nvPr>
        </p:nvSpPr>
        <p:spPr/>
        <p:txBody>
          <a:bodyPr/>
          <a:lstStyle/>
          <a:p>
            <a:r>
              <a:rPr lang="en-US"/>
              <a:t>Dhoto - Advanced Computer Network</a:t>
            </a:r>
          </a:p>
        </p:txBody>
      </p:sp>
      <p:sp>
        <p:nvSpPr>
          <p:cNvPr id="6" name="Slide Number Placeholder 3"/>
          <p:cNvSpPr>
            <a:spLocks noGrp="1"/>
          </p:cNvSpPr>
          <p:nvPr>
            <p:ph type="sldNum" sz="quarter" idx="12"/>
          </p:nvPr>
        </p:nvSpPr>
        <p:spPr/>
        <p:txBody>
          <a:bodyPr/>
          <a:lstStyle/>
          <a:p>
            <a:fld id="{C21483AF-1F8A-3549-8809-9F0DAD12EFB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EAA6520B-928D-0843-AD41-9C5F4FFC5077}" type="datetime1">
              <a:rPr lang="en-ID" smtClean="0"/>
              <a:t>19/09/2018</a:t>
            </a:fld>
            <a:endParaRPr lang="en-US"/>
          </a:p>
        </p:txBody>
      </p:sp>
      <p:sp>
        <p:nvSpPr>
          <p:cNvPr id="5" name="Footer Placeholder 5"/>
          <p:cNvSpPr>
            <a:spLocks noGrp="1"/>
          </p:cNvSpPr>
          <p:nvPr>
            <p:ph type="ftr" sz="quarter" idx="11"/>
          </p:nvPr>
        </p:nvSpPr>
        <p:spPr/>
        <p:txBody>
          <a:bodyPr/>
          <a:lstStyle/>
          <a:p>
            <a:r>
              <a:rPr lang="en-US"/>
              <a:t>Dhoto - Advanced Computer Network</a:t>
            </a:r>
          </a:p>
        </p:txBody>
      </p:sp>
      <p:sp>
        <p:nvSpPr>
          <p:cNvPr id="6" name="Slide Number Placeholder 6"/>
          <p:cNvSpPr>
            <a:spLocks noGrp="1"/>
          </p:cNvSpPr>
          <p:nvPr>
            <p:ph type="sldNum" sz="quarter" idx="12"/>
          </p:nvPr>
        </p:nvSpPr>
        <p:spPr/>
        <p:txBody>
          <a:bodyPr/>
          <a:lstStyle/>
          <a:p>
            <a:fld id="{C21483AF-1F8A-3549-8809-9F0DAD12EFB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EC0CDF-1EC2-8D4A-B002-E9357A2D2913}" type="datetime1">
              <a:rPr lang="en-ID" smtClean="0"/>
              <a:t>19/09/2018</a:t>
            </a:fld>
            <a:endParaRPr lang="en-US"/>
          </a:p>
        </p:txBody>
      </p:sp>
      <p:sp>
        <p:nvSpPr>
          <p:cNvPr id="6" name="Footer Placeholder 5"/>
          <p:cNvSpPr>
            <a:spLocks noGrp="1"/>
          </p:cNvSpPr>
          <p:nvPr>
            <p:ph type="ftr" sz="quarter" idx="11"/>
          </p:nvPr>
        </p:nvSpPr>
        <p:spPr/>
        <p:txBody>
          <a:bodyPr/>
          <a:lstStyle/>
          <a:p>
            <a:r>
              <a:rPr lang="en-US"/>
              <a:t>Dhoto - Advanced Computer Network</a:t>
            </a:r>
          </a:p>
        </p:txBody>
      </p:sp>
      <p:sp>
        <p:nvSpPr>
          <p:cNvPr id="7" name="Slide Number Placeholder 6"/>
          <p:cNvSpPr>
            <a:spLocks noGrp="1"/>
          </p:cNvSpPr>
          <p:nvPr>
            <p:ph type="sldNum" sz="quarter" idx="12"/>
          </p:nvPr>
        </p:nvSpPr>
        <p:spPr/>
        <p:txBody>
          <a:bodyPr/>
          <a:lstStyle/>
          <a:p>
            <a:fld id="{C21483AF-1F8A-3549-8809-9F0DAD12EFB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tiff"/><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5FC2E34-D841-E34D-825D-F542F756867E}" type="datetime1">
              <a:rPr lang="en-ID" smtClean="0"/>
              <a:t>19/09/2018</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Dhoto - Advanced Computer Network</a:t>
            </a: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C21483AF-1F8A-3549-8809-9F0DAD12EFBF}" type="slidenum">
              <a:rPr lang="en-US" smtClean="0"/>
              <a:pPr/>
              <a:t>‹#›</a:t>
            </a:fld>
            <a:endParaRPr lang="en-US" dirty="0"/>
          </a:p>
        </p:txBody>
      </p:sp>
      <p:pic>
        <p:nvPicPr>
          <p:cNvPr id="13" name="Picture 12"/>
          <p:cNvPicPr>
            <a:picLocks noChangeAspect="1"/>
          </p:cNvPicPr>
          <p:nvPr userDrawn="1"/>
        </p:nvPicPr>
        <p:blipFill>
          <a:blip r:embed="rId23"/>
          <a:stretch>
            <a:fillRect/>
          </a:stretch>
        </p:blipFill>
        <p:spPr>
          <a:xfrm>
            <a:off x="11190739" y="147950"/>
            <a:ext cx="992386" cy="942767"/>
          </a:xfrm>
          <a:prstGeom prst="rect">
            <a:avLst/>
          </a:prstGeom>
        </p:spPr>
      </p:pic>
    </p:spTree>
    <p:extLst>
      <p:ext uri="{BB962C8B-B14F-4D97-AF65-F5344CB8AC3E}">
        <p14:creationId xmlns:p14="http://schemas.microsoft.com/office/powerpoint/2010/main" val="13768121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t>Advanced Computer Network:</a:t>
            </a:r>
            <a:br>
              <a:rPr lang="en-US" dirty="0"/>
            </a:br>
            <a:r>
              <a:rPr lang="en-US" sz="3200" b="1" dirty="0"/>
              <a:t>Hyper-converged Infrastructure</a:t>
            </a:r>
            <a:endParaRPr lang="en-US" sz="3200" dirty="0"/>
          </a:p>
        </p:txBody>
      </p:sp>
      <p:sp>
        <p:nvSpPr>
          <p:cNvPr id="3" name="Subtitle 2"/>
          <p:cNvSpPr>
            <a:spLocks noGrp="1"/>
          </p:cNvSpPr>
          <p:nvPr>
            <p:ph type="subTitle" idx="1"/>
          </p:nvPr>
        </p:nvSpPr>
        <p:spPr/>
        <p:txBody>
          <a:bodyPr/>
          <a:lstStyle/>
          <a:p>
            <a:r>
              <a:rPr lang="en-US" dirty="0">
                <a:solidFill>
                  <a:schemeClr val="tx1"/>
                </a:solidFill>
              </a:rPr>
              <a:t>Sritrusta Sukaridhoto</a:t>
            </a:r>
          </a:p>
        </p:txBody>
      </p:sp>
    </p:spTree>
    <p:extLst>
      <p:ext uri="{BB962C8B-B14F-4D97-AF65-F5344CB8AC3E}">
        <p14:creationId xmlns:p14="http://schemas.microsoft.com/office/powerpoint/2010/main" val="1005596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46111" y="452717"/>
            <a:ext cx="9404723" cy="5773911"/>
          </a:xfrm>
        </p:spPr>
        <p:txBody>
          <a:bodyPr/>
          <a:lstStyle/>
          <a:p>
            <a:r>
              <a:rPr lang="en-US" sz="2000" dirty="0" err="1">
                <a:latin typeface="Calibri" panose="020F0502020204030204" pitchFamily="34" charset="0"/>
                <a:cs typeface="Calibri" panose="020F0502020204030204" pitchFamily="34" charset="0"/>
              </a:rPr>
              <a:t>Instalasi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Ceph</a:t>
            </a:r>
            <a:r>
              <a:rPr lang="en-US" sz="2000" dirty="0">
                <a:latin typeface="Calibri" panose="020F0502020204030204" pitchFamily="34" charset="0"/>
                <a:cs typeface="Calibri" panose="020F0502020204030204" pitchFamily="34" charset="0"/>
              </a:rPr>
              <a:t>:</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1. </a:t>
            </a:r>
            <a:r>
              <a:rPr lang="en-US" sz="2000" dirty="0" err="1">
                <a:latin typeface="Calibri" panose="020F0502020204030204" pitchFamily="34" charset="0"/>
                <a:cs typeface="Calibri" panose="020F0502020204030204" pitchFamily="34" charset="0"/>
              </a:rPr>
              <a:t>ketik</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peveceph</a:t>
            </a:r>
            <a:r>
              <a:rPr lang="en-US" sz="2000" dirty="0">
                <a:latin typeface="Calibri" panose="020F0502020204030204" pitchFamily="34" charset="0"/>
                <a:cs typeface="Calibri" panose="020F0502020204030204" pitchFamily="34" charset="0"/>
              </a:rPr>
              <a:t> install.”</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2. </a:t>
            </a:r>
            <a:r>
              <a:rPr lang="en-US" sz="2000" dirty="0" err="1">
                <a:latin typeface="Calibri" panose="020F0502020204030204" pitchFamily="34" charset="0"/>
                <a:cs typeface="Calibri" panose="020F0502020204030204" pitchFamily="34" charset="0"/>
              </a:rPr>
              <a:t>tambahkan</a:t>
            </a:r>
            <a:r>
              <a:rPr lang="en-US" sz="2000" dirty="0">
                <a:latin typeface="Calibri" panose="020F0502020204030204" pitchFamily="34" charset="0"/>
                <a:cs typeface="Calibri" panose="020F0502020204030204" pitchFamily="34" charset="0"/>
              </a:rPr>
              <a:t> repository di /</a:t>
            </a:r>
            <a:r>
              <a:rPr lang="en-US" sz="2000" dirty="0" err="1">
                <a:latin typeface="Calibri" panose="020F0502020204030204" pitchFamily="34" charset="0"/>
                <a:cs typeface="Calibri" panose="020F0502020204030204" pitchFamily="34" charset="0"/>
              </a:rPr>
              <a:t>etc</a:t>
            </a:r>
            <a:r>
              <a:rPr lang="en-US" sz="2000" dirty="0">
                <a:latin typeface="Calibri" panose="020F0502020204030204" pitchFamily="34" charset="0"/>
                <a:cs typeface="Calibri" panose="020F0502020204030204" pitchFamily="34" charset="0"/>
              </a:rPr>
              <a:t>/apt/</a:t>
            </a:r>
            <a:r>
              <a:rPr lang="en-US" sz="2000" dirty="0" err="1">
                <a:latin typeface="Calibri" panose="020F0502020204030204" pitchFamily="34" charset="0"/>
                <a:cs typeface="Calibri" panose="020F0502020204030204" pitchFamily="34" charset="0"/>
              </a:rPr>
              <a:t>sources.list.d</a:t>
            </a:r>
            <a:r>
              <a:rPr lang="en-US" sz="2000" dirty="0">
                <a:latin typeface="Calibri" panose="020F0502020204030204" pitchFamily="34" charset="0"/>
                <a:cs typeface="Calibri" panose="020F0502020204030204" pitchFamily="34" charset="0"/>
              </a:rPr>
              <a:t>/</a:t>
            </a:r>
            <a:r>
              <a:rPr lang="en-US" sz="2000" dirty="0" err="1">
                <a:latin typeface="Calibri" panose="020F0502020204030204" pitchFamily="34" charset="0"/>
                <a:cs typeface="Calibri" panose="020F0502020204030204" pitchFamily="34" charset="0"/>
              </a:rPr>
              <a:t>ceph.list</a:t>
            </a:r>
            <a:r>
              <a:rPr lang="en-US" sz="2000" dirty="0">
                <a:latin typeface="Calibri" panose="020F0502020204030204" pitchFamily="34" charset="0"/>
                <a:cs typeface="Calibri" panose="020F0502020204030204" pitchFamily="34" charset="0"/>
              </a:rPr>
              <a:t> </a:t>
            </a:r>
            <a:br>
              <a:rPr lang="en-US" sz="2000" dirty="0">
                <a:latin typeface="Calibri" panose="020F0502020204030204" pitchFamily="34" charset="0"/>
                <a:cs typeface="Calibri" panose="020F0502020204030204" pitchFamily="34" charset="0"/>
              </a:rPr>
            </a:br>
            <a:br>
              <a:rPr lang="en-US" sz="2000" dirty="0">
                <a:latin typeface="Calibri" panose="020F0502020204030204" pitchFamily="34" charset="0"/>
                <a:cs typeface="Calibri" panose="020F0502020204030204" pitchFamily="34" charset="0"/>
              </a:rPr>
            </a:br>
            <a:br>
              <a:rPr lang="en-US" sz="2000" dirty="0">
                <a:latin typeface="Calibri" panose="020F0502020204030204" pitchFamily="34" charset="0"/>
                <a:cs typeface="Calibri" panose="020F0502020204030204" pitchFamily="34" charset="0"/>
              </a:rPr>
            </a:br>
            <a:br>
              <a:rPr lang="en-US" sz="2000" dirty="0"/>
            </a:br>
            <a:endParaRPr lang="en-US" sz="2000" dirty="0">
              <a:latin typeface="Calibri" panose="020F0502020204030204" pitchFamily="34" charset="0"/>
              <a:cs typeface="Calibri" panose="020F0502020204030204" pitchFamily="34" charset="0"/>
            </a:endParaRPr>
          </a:p>
        </p:txBody>
      </p:sp>
      <p:sp>
        <p:nvSpPr>
          <p:cNvPr id="5" name="Footer Placeholder 4"/>
          <p:cNvSpPr>
            <a:spLocks noGrp="1"/>
          </p:cNvSpPr>
          <p:nvPr>
            <p:ph type="ftr" sz="quarter" idx="11"/>
          </p:nvPr>
        </p:nvSpPr>
        <p:spPr/>
        <p:txBody>
          <a:bodyPr/>
          <a:lstStyle/>
          <a:p>
            <a:r>
              <a:rPr lang="en-US"/>
              <a:t>Dhoto - Advanced Computer Network</a:t>
            </a:r>
          </a:p>
        </p:txBody>
      </p:sp>
      <p:sp>
        <p:nvSpPr>
          <p:cNvPr id="6" name="Slide Number Placeholder 5"/>
          <p:cNvSpPr>
            <a:spLocks noGrp="1"/>
          </p:cNvSpPr>
          <p:nvPr>
            <p:ph type="sldNum" sz="quarter" idx="12"/>
          </p:nvPr>
        </p:nvSpPr>
        <p:spPr/>
        <p:txBody>
          <a:bodyPr/>
          <a:lstStyle/>
          <a:p>
            <a:fld id="{C21483AF-1F8A-3549-8809-9F0DAD12EFBF}" type="slidenum">
              <a:rPr lang="en-US" smtClean="0"/>
              <a:t>10</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441" y="1687590"/>
            <a:ext cx="6407993" cy="3798810"/>
          </a:xfrm>
          <a:prstGeom prst="rect">
            <a:avLst/>
          </a:prstGeom>
        </p:spPr>
      </p:pic>
    </p:spTree>
    <p:extLst>
      <p:ext uri="{BB962C8B-B14F-4D97-AF65-F5344CB8AC3E}">
        <p14:creationId xmlns:p14="http://schemas.microsoft.com/office/powerpoint/2010/main" val="729637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965336"/>
            <a:ext cx="9404723" cy="610698"/>
          </a:xfrm>
        </p:spPr>
        <p:txBody>
          <a:bodyPr/>
          <a:lstStyle/>
          <a:p>
            <a:r>
              <a:rPr lang="en-US" sz="2000" dirty="0">
                <a:latin typeface="Calibri" panose="020F0502020204030204" pitchFamily="34" charset="0"/>
                <a:cs typeface="Calibri" panose="020F0502020204030204" pitchFamily="34" charset="0"/>
              </a:rPr>
              <a:t>3.buat </a:t>
            </a:r>
            <a:r>
              <a:rPr lang="en-US" sz="2000" dirty="0" err="1">
                <a:latin typeface="Calibri" panose="020F0502020204030204" pitchFamily="34" charset="0"/>
                <a:cs typeface="Calibri" panose="020F0502020204030204" pitchFamily="34" charset="0"/>
              </a:rPr>
              <a:t>configurasi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dalam</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satu</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jaringan</a:t>
            </a:r>
            <a:br>
              <a:rPr lang="en-US" sz="2000" dirty="0">
                <a:latin typeface="Calibri" panose="020F0502020204030204" pitchFamily="34" charset="0"/>
                <a:cs typeface="Calibri" panose="020F0502020204030204" pitchFamily="34" charset="0"/>
              </a:rPr>
            </a:br>
            <a:endParaRPr lang="en-US" dirty="0"/>
          </a:p>
        </p:txBody>
      </p:sp>
      <p:sp>
        <p:nvSpPr>
          <p:cNvPr id="3" name="Footer Placeholder 2"/>
          <p:cNvSpPr>
            <a:spLocks noGrp="1"/>
          </p:cNvSpPr>
          <p:nvPr>
            <p:ph type="ftr" sz="quarter" idx="11"/>
          </p:nvPr>
        </p:nvSpPr>
        <p:spPr/>
        <p:txBody>
          <a:bodyPr/>
          <a:lstStyle/>
          <a:p>
            <a:r>
              <a:rPr lang="en-US"/>
              <a:t>Dhoto - Advanced Computer Network</a:t>
            </a:r>
          </a:p>
        </p:txBody>
      </p:sp>
      <p:sp>
        <p:nvSpPr>
          <p:cNvPr id="4" name="Slide Number Placeholder 3"/>
          <p:cNvSpPr>
            <a:spLocks noGrp="1"/>
          </p:cNvSpPr>
          <p:nvPr>
            <p:ph type="sldNum" sz="quarter" idx="12"/>
          </p:nvPr>
        </p:nvSpPr>
        <p:spPr/>
        <p:txBody>
          <a:bodyPr/>
          <a:lstStyle/>
          <a:p>
            <a:fld id="{C21483AF-1F8A-3549-8809-9F0DAD12EFBF}" type="slidenum">
              <a:rPr lang="en-US" smtClean="0"/>
              <a:t>11</a:t>
            </a:fld>
            <a:endParaRPr lang="en-US"/>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413" t="3564" r="-413" b="19595"/>
          <a:stretch/>
        </p:blipFill>
        <p:spPr>
          <a:xfrm>
            <a:off x="508453" y="1447800"/>
            <a:ext cx="10058400" cy="5114925"/>
          </a:xfrm>
          <a:prstGeom prst="rect">
            <a:avLst/>
          </a:prstGeom>
        </p:spPr>
      </p:pic>
    </p:spTree>
    <p:extLst>
      <p:ext uri="{BB962C8B-B14F-4D97-AF65-F5344CB8AC3E}">
        <p14:creationId xmlns:p14="http://schemas.microsoft.com/office/powerpoint/2010/main" val="3643383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3200" dirty="0">
                <a:latin typeface="Century" panose="02040604050505020304" pitchFamily="18" charset="0"/>
              </a:rPr>
              <a:t>Praktikum </a:t>
            </a:r>
            <a:r>
              <a:rPr lang="en-US" sz="3200" dirty="0">
                <a:latin typeface="Century" panose="02040604050505020304" pitchFamily="18" charset="0"/>
              </a:rPr>
              <a:t>Creating initial </a:t>
            </a:r>
            <a:r>
              <a:rPr lang="en-US" sz="3200" dirty="0" err="1">
                <a:latin typeface="Century" panose="02040604050505020304" pitchFamily="18" charset="0"/>
              </a:rPr>
              <a:t>Ceph</a:t>
            </a:r>
            <a:r>
              <a:rPr lang="en-US" sz="3200" dirty="0">
                <a:latin typeface="Century" panose="02040604050505020304" pitchFamily="18" charset="0"/>
              </a:rPr>
              <a:t> configuration</a:t>
            </a:r>
          </a:p>
        </p:txBody>
      </p:sp>
      <p:sp>
        <p:nvSpPr>
          <p:cNvPr id="3" name="Footer Placeholder 2"/>
          <p:cNvSpPr>
            <a:spLocks noGrp="1"/>
          </p:cNvSpPr>
          <p:nvPr>
            <p:ph type="ftr" sz="quarter" idx="11"/>
          </p:nvPr>
        </p:nvSpPr>
        <p:spPr/>
        <p:txBody>
          <a:bodyPr/>
          <a:lstStyle/>
          <a:p>
            <a:r>
              <a:rPr lang="en-US"/>
              <a:t>Dhoto - Advanced Computer Network</a:t>
            </a:r>
          </a:p>
        </p:txBody>
      </p:sp>
      <p:sp>
        <p:nvSpPr>
          <p:cNvPr id="4" name="Slide Number Placeholder 3"/>
          <p:cNvSpPr>
            <a:spLocks noGrp="1"/>
          </p:cNvSpPr>
          <p:nvPr>
            <p:ph type="sldNum" sz="quarter" idx="12"/>
          </p:nvPr>
        </p:nvSpPr>
        <p:spPr/>
        <p:txBody>
          <a:bodyPr/>
          <a:lstStyle/>
          <a:p>
            <a:fld id="{C21483AF-1F8A-3549-8809-9F0DAD12EFBF}" type="slidenum">
              <a:rPr lang="en-US" smtClean="0"/>
              <a:t>12</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552" y="1447800"/>
            <a:ext cx="10058400" cy="5151142"/>
          </a:xfrm>
          <a:prstGeom prst="rect">
            <a:avLst/>
          </a:prstGeom>
        </p:spPr>
      </p:pic>
    </p:spTree>
    <p:extLst>
      <p:ext uri="{BB962C8B-B14F-4D97-AF65-F5344CB8AC3E}">
        <p14:creationId xmlns:p14="http://schemas.microsoft.com/office/powerpoint/2010/main" val="3151812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806613" y="112486"/>
            <a:ext cx="8825657" cy="1364344"/>
          </a:xfrm>
        </p:spPr>
        <p:txBody>
          <a:bodyPr/>
          <a:lstStyle/>
          <a:p>
            <a:r>
              <a:rPr lang="en-US" sz="3200" b="1" dirty="0"/>
              <a:t>Creating </a:t>
            </a:r>
            <a:r>
              <a:rPr lang="en-US" sz="3200" b="1" dirty="0" err="1"/>
              <a:t>Ceph</a:t>
            </a:r>
            <a:r>
              <a:rPr lang="en-US" sz="3200" b="1" dirty="0"/>
              <a:t> Monitors</a:t>
            </a:r>
            <a:br>
              <a:rPr lang="en-US" sz="3200" dirty="0"/>
            </a:br>
            <a:endParaRPr lang="en-US" sz="3200" dirty="0"/>
          </a:p>
        </p:txBody>
      </p:sp>
      <p:sp>
        <p:nvSpPr>
          <p:cNvPr id="11" name="Text Placeholder 10"/>
          <p:cNvSpPr>
            <a:spLocks noGrp="1"/>
          </p:cNvSpPr>
          <p:nvPr>
            <p:ph type="body" idx="1"/>
          </p:nvPr>
        </p:nvSpPr>
        <p:spPr>
          <a:xfrm>
            <a:off x="632440" y="1447800"/>
            <a:ext cx="8825658" cy="4189981"/>
          </a:xfrm>
        </p:spPr>
        <p:txBody>
          <a:bodyPr/>
          <a:lstStyle/>
          <a:p>
            <a:r>
              <a:rPr lang="en-US" cap="none" dirty="0">
                <a:solidFill>
                  <a:schemeClr val="tx1"/>
                </a:solidFill>
                <a:latin typeface="Calibri" panose="020F0502020204030204" pitchFamily="34" charset="0"/>
                <a:cs typeface="Calibri" panose="020F0502020204030204" pitchFamily="34" charset="0"/>
              </a:rPr>
              <a:t>4. </a:t>
            </a:r>
            <a:r>
              <a:rPr lang="en-US" cap="none" dirty="0" err="1">
                <a:solidFill>
                  <a:schemeClr val="tx1"/>
                </a:solidFill>
                <a:latin typeface="Calibri" panose="020F0502020204030204" pitchFamily="34" charset="0"/>
                <a:cs typeface="Calibri" panose="020F0502020204030204" pitchFamily="34" charset="0"/>
              </a:rPr>
              <a:t>Ketik</a:t>
            </a:r>
            <a:r>
              <a:rPr lang="en-US" cap="none" dirty="0">
                <a:solidFill>
                  <a:schemeClr val="tx1"/>
                </a:solidFill>
                <a:latin typeface="Calibri" panose="020F0502020204030204" pitchFamily="34" charset="0"/>
                <a:cs typeface="Calibri" panose="020F0502020204030204" pitchFamily="34" charset="0"/>
              </a:rPr>
              <a:t> “</a:t>
            </a:r>
            <a:r>
              <a:rPr lang="en-US" cap="none" dirty="0" err="1">
                <a:solidFill>
                  <a:schemeClr val="tx1"/>
                </a:solidFill>
                <a:latin typeface="Calibri" panose="020F0502020204030204" pitchFamily="34" charset="0"/>
                <a:cs typeface="Calibri" panose="020F0502020204030204" pitchFamily="34" charset="0"/>
              </a:rPr>
              <a:t>pveceph</a:t>
            </a:r>
            <a:r>
              <a:rPr lang="en-US" cap="none" dirty="0">
                <a:solidFill>
                  <a:schemeClr val="tx1"/>
                </a:solidFill>
                <a:latin typeface="Calibri" panose="020F0502020204030204" pitchFamily="34" charset="0"/>
                <a:cs typeface="Calibri" panose="020F0502020204030204" pitchFamily="34" charset="0"/>
              </a:rPr>
              <a:t> </a:t>
            </a:r>
            <a:r>
              <a:rPr lang="en-US" cap="none" dirty="0" err="1">
                <a:solidFill>
                  <a:schemeClr val="tx1"/>
                </a:solidFill>
                <a:latin typeface="Calibri" panose="020F0502020204030204" pitchFamily="34" charset="0"/>
                <a:cs typeface="Calibri" panose="020F0502020204030204" pitchFamily="34" charset="0"/>
              </a:rPr>
              <a:t>createmon</a:t>
            </a:r>
            <a:r>
              <a:rPr lang="en-US" cap="none" dirty="0">
                <a:solidFill>
                  <a:schemeClr val="tx1"/>
                </a:solidFill>
                <a:latin typeface="Calibri" panose="020F0502020204030204" pitchFamily="34" charset="0"/>
                <a:cs typeface="Calibri" panose="020F0502020204030204" pitchFamily="34" charset="0"/>
              </a:rPr>
              <a:t>” </a:t>
            </a:r>
            <a:r>
              <a:rPr lang="en-US" cap="none" dirty="0" err="1">
                <a:solidFill>
                  <a:schemeClr val="tx1"/>
                </a:solidFill>
                <a:latin typeface="Calibri" panose="020F0502020204030204" pitchFamily="34" charset="0"/>
                <a:cs typeface="Calibri" panose="020F0502020204030204" pitchFamily="34" charset="0"/>
              </a:rPr>
              <a:t>untuk</a:t>
            </a:r>
            <a:r>
              <a:rPr lang="en-US" cap="none" dirty="0">
                <a:solidFill>
                  <a:schemeClr val="tx1"/>
                </a:solidFill>
                <a:latin typeface="Calibri" panose="020F0502020204030204" pitchFamily="34" charset="0"/>
                <a:cs typeface="Calibri" panose="020F0502020204030204" pitchFamily="34" charset="0"/>
              </a:rPr>
              <a:t> monitor</a:t>
            </a:r>
          </a:p>
        </p:txBody>
      </p:sp>
      <p:sp>
        <p:nvSpPr>
          <p:cNvPr id="5" name="Footer Placeholder 4"/>
          <p:cNvSpPr>
            <a:spLocks noGrp="1"/>
          </p:cNvSpPr>
          <p:nvPr>
            <p:ph type="ftr" sz="quarter" idx="11"/>
          </p:nvPr>
        </p:nvSpPr>
        <p:spPr/>
        <p:txBody>
          <a:bodyPr/>
          <a:lstStyle/>
          <a:p>
            <a:r>
              <a:rPr lang="en-US"/>
              <a:t>Dhoto - Advanced Computer Network</a:t>
            </a:r>
          </a:p>
        </p:txBody>
      </p:sp>
      <p:sp>
        <p:nvSpPr>
          <p:cNvPr id="6" name="Slide Number Placeholder 5"/>
          <p:cNvSpPr>
            <a:spLocks noGrp="1"/>
          </p:cNvSpPr>
          <p:nvPr>
            <p:ph type="sldNum" sz="quarter" idx="12"/>
          </p:nvPr>
        </p:nvSpPr>
        <p:spPr/>
        <p:txBody>
          <a:bodyPr/>
          <a:lstStyle/>
          <a:p>
            <a:fld id="{C21483AF-1F8A-3549-8809-9F0DAD12EFBF}" type="slidenum">
              <a:rPr lang="en-US" smtClean="0"/>
              <a:t>13</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50" y="1940247"/>
            <a:ext cx="10058400" cy="5143920"/>
          </a:xfrm>
          <a:prstGeom prst="rect">
            <a:avLst/>
          </a:prstGeom>
        </p:spPr>
      </p:pic>
    </p:spTree>
    <p:extLst>
      <p:ext uri="{BB962C8B-B14F-4D97-AF65-F5344CB8AC3E}">
        <p14:creationId xmlns:p14="http://schemas.microsoft.com/office/powerpoint/2010/main" val="1948235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154956" y="1220688"/>
            <a:ext cx="8825657" cy="454223"/>
          </a:xfrm>
        </p:spPr>
        <p:txBody>
          <a:bodyPr/>
          <a:lstStyle/>
          <a:p>
            <a:r>
              <a:rPr lang="en-US" sz="2800" b="1" dirty="0">
                <a:latin typeface="Calibri" panose="020F0502020204030204" pitchFamily="34" charset="0"/>
                <a:cs typeface="Calibri" panose="020F0502020204030204" pitchFamily="34" charset="0"/>
              </a:rPr>
              <a:t>Creating </a:t>
            </a:r>
            <a:r>
              <a:rPr lang="en-US" sz="2800" b="1" dirty="0" err="1">
                <a:latin typeface="Calibri" panose="020F0502020204030204" pitchFamily="34" charset="0"/>
                <a:cs typeface="Calibri" panose="020F0502020204030204" pitchFamily="34" charset="0"/>
              </a:rPr>
              <a:t>Ceph</a:t>
            </a:r>
            <a:r>
              <a:rPr lang="en-US" sz="2800" b="1" dirty="0">
                <a:latin typeface="Calibri" panose="020F0502020204030204" pitchFamily="34" charset="0"/>
                <a:cs typeface="Calibri" panose="020F0502020204030204" pitchFamily="34" charset="0"/>
              </a:rPr>
              <a:t> OSDs</a:t>
            </a:r>
            <a:br>
              <a:rPr lang="en-US" dirty="0"/>
            </a:br>
            <a:endParaRPr lang="en-US" dirty="0"/>
          </a:p>
        </p:txBody>
      </p:sp>
      <p:sp>
        <p:nvSpPr>
          <p:cNvPr id="13" name="Text Placeholder 12"/>
          <p:cNvSpPr>
            <a:spLocks noGrp="1"/>
          </p:cNvSpPr>
          <p:nvPr>
            <p:ph type="body" idx="1"/>
          </p:nvPr>
        </p:nvSpPr>
        <p:spPr>
          <a:xfrm>
            <a:off x="1154955" y="1220688"/>
            <a:ext cx="8825658" cy="4417093"/>
          </a:xfrm>
        </p:spPr>
        <p:txBody>
          <a:bodyPr/>
          <a:lstStyle/>
          <a:p>
            <a:r>
              <a:rPr lang="en-US" cap="none" dirty="0">
                <a:solidFill>
                  <a:schemeClr val="tx1"/>
                </a:solidFill>
                <a:latin typeface="Calibri" panose="020F0502020204030204" pitchFamily="34" charset="0"/>
                <a:cs typeface="Calibri" panose="020F0502020204030204" pitchFamily="34" charset="0"/>
              </a:rPr>
              <a:t>5.” </a:t>
            </a:r>
            <a:r>
              <a:rPr lang="en-US" cap="none" dirty="0" err="1">
                <a:solidFill>
                  <a:schemeClr val="tx1"/>
                </a:solidFill>
                <a:latin typeface="Calibri" panose="020F0502020204030204" pitchFamily="34" charset="0"/>
                <a:cs typeface="Calibri" panose="020F0502020204030204" pitchFamily="34" charset="0"/>
              </a:rPr>
              <a:t>Ketik</a:t>
            </a:r>
            <a:r>
              <a:rPr lang="en-US" cap="none" dirty="0">
                <a:solidFill>
                  <a:schemeClr val="tx1"/>
                </a:solidFill>
                <a:latin typeface="Calibri" panose="020F0502020204030204" pitchFamily="34" charset="0"/>
                <a:cs typeface="Calibri" panose="020F0502020204030204" pitchFamily="34" charset="0"/>
              </a:rPr>
              <a:t> </a:t>
            </a:r>
            <a:r>
              <a:rPr lang="en-US" cap="none" dirty="0" err="1">
                <a:solidFill>
                  <a:schemeClr val="tx1"/>
                </a:solidFill>
                <a:latin typeface="Calibri" panose="020F0502020204030204" pitchFamily="34" charset="0"/>
                <a:cs typeface="Calibri" panose="020F0502020204030204" pitchFamily="34" charset="0"/>
              </a:rPr>
              <a:t>pveceph</a:t>
            </a:r>
            <a:r>
              <a:rPr lang="en-US" cap="none" dirty="0">
                <a:solidFill>
                  <a:schemeClr val="tx1"/>
                </a:solidFill>
                <a:latin typeface="Calibri" panose="020F0502020204030204" pitchFamily="34" charset="0"/>
                <a:cs typeface="Calibri" panose="020F0502020204030204" pitchFamily="34" charset="0"/>
              </a:rPr>
              <a:t> </a:t>
            </a:r>
            <a:r>
              <a:rPr lang="en-US" cap="none" dirty="0" err="1">
                <a:solidFill>
                  <a:schemeClr val="tx1"/>
                </a:solidFill>
                <a:latin typeface="Calibri" panose="020F0502020204030204" pitchFamily="34" charset="0"/>
                <a:cs typeface="Calibri" panose="020F0502020204030204" pitchFamily="34" charset="0"/>
              </a:rPr>
              <a:t>createosd</a:t>
            </a:r>
            <a:r>
              <a:rPr lang="en-US" cap="none" dirty="0">
                <a:solidFill>
                  <a:schemeClr val="tx1"/>
                </a:solidFill>
                <a:latin typeface="Calibri" panose="020F0502020204030204" pitchFamily="34" charset="0"/>
                <a:cs typeface="Calibri" panose="020F0502020204030204" pitchFamily="34" charset="0"/>
              </a:rPr>
              <a:t>/</a:t>
            </a:r>
            <a:r>
              <a:rPr lang="en-US" cap="none" dirty="0" err="1">
                <a:solidFill>
                  <a:schemeClr val="tx1"/>
                </a:solidFill>
                <a:latin typeface="Calibri" panose="020F0502020204030204" pitchFamily="34" charset="0"/>
                <a:cs typeface="Calibri" panose="020F0502020204030204" pitchFamily="34" charset="0"/>
              </a:rPr>
              <a:t>dev</a:t>
            </a:r>
            <a:r>
              <a:rPr lang="en-US" cap="none" dirty="0">
                <a:solidFill>
                  <a:schemeClr val="tx1"/>
                </a:solidFill>
                <a:latin typeface="Calibri" panose="020F0502020204030204" pitchFamily="34" charset="0"/>
                <a:cs typeface="Calibri" panose="020F0502020204030204" pitchFamily="34" charset="0"/>
              </a:rPr>
              <a:t>/</a:t>
            </a:r>
            <a:r>
              <a:rPr lang="en-US" cap="none" dirty="0" err="1">
                <a:solidFill>
                  <a:schemeClr val="tx1"/>
                </a:solidFill>
                <a:latin typeface="Calibri" panose="020F0502020204030204" pitchFamily="34" charset="0"/>
                <a:cs typeface="Calibri" panose="020F0502020204030204" pitchFamily="34" charset="0"/>
              </a:rPr>
              <a:t>sd</a:t>
            </a:r>
            <a:r>
              <a:rPr lang="en-US" cap="none" dirty="0">
                <a:solidFill>
                  <a:schemeClr val="tx1"/>
                </a:solidFill>
                <a:latin typeface="Calibri" panose="020F0502020204030204" pitchFamily="34" charset="0"/>
                <a:cs typeface="Calibri" panose="020F0502020204030204" pitchFamily="34" charset="0"/>
              </a:rPr>
              <a:t>[x</a:t>
            </a:r>
            <a:r>
              <a:rPr lang="en-US" sz="2400" cap="none" dirty="0">
                <a:solidFill>
                  <a:schemeClr val="tx1"/>
                </a:solidFill>
                <a:latin typeface="Calibri" panose="020F0502020204030204" pitchFamily="34" charset="0"/>
                <a:cs typeface="Calibri" panose="020F0502020204030204" pitchFamily="34" charset="0"/>
              </a:rPr>
              <a:t>]  “ </a:t>
            </a:r>
            <a:r>
              <a:rPr lang="en-US" sz="2400" cap="none" dirty="0" err="1">
                <a:solidFill>
                  <a:schemeClr val="tx1"/>
                </a:solidFill>
                <a:latin typeface="Calibri" panose="020F0502020204030204" pitchFamily="34" charset="0"/>
                <a:cs typeface="Calibri" panose="020F0502020204030204" pitchFamily="34" charset="0"/>
              </a:rPr>
              <a:t>jika</a:t>
            </a:r>
            <a:r>
              <a:rPr lang="en-US" sz="2400" cap="none" dirty="0">
                <a:solidFill>
                  <a:schemeClr val="tx1"/>
                </a:solidFill>
                <a:latin typeface="Calibri" panose="020F0502020204030204" pitchFamily="34" charset="0"/>
                <a:cs typeface="Calibri" panose="020F0502020204030204" pitchFamily="34" charset="0"/>
              </a:rPr>
              <a:t> </a:t>
            </a:r>
            <a:r>
              <a:rPr lang="en-US" sz="2400" cap="none" dirty="0" err="1">
                <a:solidFill>
                  <a:schemeClr val="tx1"/>
                </a:solidFill>
                <a:latin typeface="Calibri" panose="020F0502020204030204" pitchFamily="34" charset="0"/>
                <a:cs typeface="Calibri" panose="020F0502020204030204" pitchFamily="34" charset="0"/>
              </a:rPr>
              <a:t>menggunakan</a:t>
            </a:r>
            <a:r>
              <a:rPr lang="en-US" sz="2400" cap="none" dirty="0">
                <a:solidFill>
                  <a:schemeClr val="tx1"/>
                </a:solidFill>
                <a:latin typeface="Calibri" panose="020F0502020204030204" pitchFamily="34" charset="0"/>
                <a:cs typeface="Calibri" panose="020F0502020204030204" pitchFamily="34" charset="0"/>
              </a:rPr>
              <a:t> </a:t>
            </a:r>
            <a:r>
              <a:rPr lang="en-US" sz="2400" cap="none" dirty="0" err="1">
                <a:solidFill>
                  <a:schemeClr val="tx1"/>
                </a:solidFill>
                <a:latin typeface="Calibri" panose="020F0502020204030204" pitchFamily="34" charset="0"/>
                <a:cs typeface="Calibri" panose="020F0502020204030204" pitchFamily="34" charset="0"/>
              </a:rPr>
              <a:t>ssd</a:t>
            </a:r>
            <a:r>
              <a:rPr lang="en-US" sz="2400" cap="none" dirty="0">
                <a:solidFill>
                  <a:schemeClr val="tx1"/>
                </a:solidFill>
                <a:latin typeface="Calibri" panose="020F0502020204030204" pitchFamily="34" charset="0"/>
                <a:cs typeface="Calibri" panose="020F0502020204030204" pitchFamily="34" charset="0"/>
              </a:rPr>
              <a:t> external</a:t>
            </a:r>
            <a:endParaRPr lang="en-US" cap="none" dirty="0">
              <a:solidFill>
                <a:schemeClr val="tx1"/>
              </a:solidFill>
              <a:latin typeface="Calibri" panose="020F0502020204030204" pitchFamily="34" charset="0"/>
              <a:cs typeface="Calibri" panose="020F0502020204030204" pitchFamily="34" charset="0"/>
            </a:endParaRPr>
          </a:p>
        </p:txBody>
      </p:sp>
      <p:sp>
        <p:nvSpPr>
          <p:cNvPr id="5" name="Footer Placeholder 4"/>
          <p:cNvSpPr>
            <a:spLocks noGrp="1"/>
          </p:cNvSpPr>
          <p:nvPr>
            <p:ph type="ftr" sz="quarter" idx="11"/>
          </p:nvPr>
        </p:nvSpPr>
        <p:spPr/>
        <p:txBody>
          <a:bodyPr/>
          <a:lstStyle/>
          <a:p>
            <a:r>
              <a:rPr lang="en-US"/>
              <a:t>Dhoto - Advanced Computer Network</a:t>
            </a:r>
          </a:p>
        </p:txBody>
      </p:sp>
      <p:sp>
        <p:nvSpPr>
          <p:cNvPr id="6" name="Slide Number Placeholder 5"/>
          <p:cNvSpPr>
            <a:spLocks noGrp="1"/>
          </p:cNvSpPr>
          <p:nvPr>
            <p:ph type="sldNum" sz="quarter" idx="12"/>
          </p:nvPr>
        </p:nvSpPr>
        <p:spPr/>
        <p:txBody>
          <a:bodyPr/>
          <a:lstStyle/>
          <a:p>
            <a:fld id="{C21483AF-1F8A-3549-8809-9F0DAD12EFBF}" type="slidenum">
              <a:rPr lang="en-US" smtClean="0"/>
              <a:t>14</a:t>
            </a:fld>
            <a:endParaRPr lang="en-US"/>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5860" y="1674911"/>
            <a:ext cx="8097380" cy="4572638"/>
          </a:xfrm>
          <a:prstGeom prst="rect">
            <a:avLst/>
          </a:prstGeom>
        </p:spPr>
      </p:pic>
    </p:spTree>
    <p:extLst>
      <p:ext uri="{BB962C8B-B14F-4D97-AF65-F5344CB8AC3E}">
        <p14:creationId xmlns:p14="http://schemas.microsoft.com/office/powerpoint/2010/main" val="1598871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457200"/>
            <a:ext cx="8825659" cy="792480"/>
          </a:xfrm>
        </p:spPr>
        <p:txBody>
          <a:bodyPr/>
          <a:lstStyle/>
          <a:p>
            <a:r>
              <a:rPr lang="en-US" sz="2800" b="1" dirty="0" err="1">
                <a:latin typeface="Calibri" panose="020F0502020204030204" pitchFamily="34" charset="0"/>
                <a:cs typeface="Calibri" panose="020F0502020204030204" pitchFamily="34" charset="0"/>
              </a:rPr>
              <a:t>Ceph</a:t>
            </a:r>
            <a:r>
              <a:rPr lang="en-US" sz="2800" b="1" dirty="0">
                <a:latin typeface="Calibri" panose="020F0502020204030204" pitchFamily="34" charset="0"/>
                <a:cs typeface="Calibri" panose="020F0502020204030204" pitchFamily="34" charset="0"/>
              </a:rPr>
              <a:t> Pools</a:t>
            </a:r>
            <a:br>
              <a:rPr lang="en-US" dirty="0"/>
            </a:br>
            <a:endParaRPr lang="en-US" dirty="0"/>
          </a:p>
        </p:txBody>
      </p:sp>
      <p:sp>
        <p:nvSpPr>
          <p:cNvPr id="8" name="Text Placeholder 7"/>
          <p:cNvSpPr>
            <a:spLocks noGrp="1"/>
          </p:cNvSpPr>
          <p:nvPr>
            <p:ph type="body" sz="half" idx="2"/>
          </p:nvPr>
        </p:nvSpPr>
        <p:spPr>
          <a:xfrm>
            <a:off x="1154953" y="1158240"/>
            <a:ext cx="8825659" cy="579120"/>
          </a:xfrm>
        </p:spPr>
        <p:txBody>
          <a:bodyPr>
            <a:normAutofit/>
          </a:bodyPr>
          <a:lstStyle/>
          <a:p>
            <a:endParaRPr lang="en-US" sz="2000" dirty="0">
              <a:latin typeface="Calibri" panose="020F0502020204030204" pitchFamily="34" charset="0"/>
              <a:cs typeface="Calibri" panose="020F0502020204030204" pitchFamily="34" charset="0"/>
            </a:endParaRPr>
          </a:p>
        </p:txBody>
      </p:sp>
      <p:sp>
        <p:nvSpPr>
          <p:cNvPr id="5" name="Footer Placeholder 4"/>
          <p:cNvSpPr>
            <a:spLocks noGrp="1"/>
          </p:cNvSpPr>
          <p:nvPr>
            <p:ph type="ftr" sz="quarter" idx="11"/>
          </p:nvPr>
        </p:nvSpPr>
        <p:spPr/>
        <p:txBody>
          <a:bodyPr/>
          <a:lstStyle/>
          <a:p>
            <a:r>
              <a:rPr lang="en-US"/>
              <a:t>Dhoto - Advanced Computer Network</a:t>
            </a:r>
          </a:p>
        </p:txBody>
      </p:sp>
      <p:sp>
        <p:nvSpPr>
          <p:cNvPr id="6" name="Slide Number Placeholder 5"/>
          <p:cNvSpPr>
            <a:spLocks noGrp="1"/>
          </p:cNvSpPr>
          <p:nvPr>
            <p:ph type="sldNum" sz="quarter" idx="12"/>
          </p:nvPr>
        </p:nvSpPr>
        <p:spPr/>
        <p:txBody>
          <a:bodyPr/>
          <a:lstStyle/>
          <a:p>
            <a:fld id="{C21483AF-1F8A-3549-8809-9F0DAD12EFBF}" type="slidenum">
              <a:rPr lang="en-US" smtClean="0"/>
              <a:t>15</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954" y="1784733"/>
            <a:ext cx="8097380" cy="4563112"/>
          </a:xfrm>
          <a:prstGeom prst="rect">
            <a:avLst/>
          </a:prstGeom>
        </p:spPr>
      </p:pic>
    </p:spTree>
    <p:extLst>
      <p:ext uri="{BB962C8B-B14F-4D97-AF65-F5344CB8AC3E}">
        <p14:creationId xmlns:p14="http://schemas.microsoft.com/office/powerpoint/2010/main" val="982683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484296"/>
            <a:ext cx="8825659" cy="594360"/>
          </a:xfrm>
        </p:spPr>
        <p:txBody>
          <a:bodyPr/>
          <a:lstStyle/>
          <a:p>
            <a:r>
              <a:rPr lang="en-US" sz="3200" b="1" dirty="0" err="1">
                <a:latin typeface="Calibri" panose="020F0502020204030204" pitchFamily="34" charset="0"/>
                <a:cs typeface="Calibri" panose="020F0502020204030204" pitchFamily="34" charset="0"/>
              </a:rPr>
              <a:t>Ceph</a:t>
            </a:r>
            <a:r>
              <a:rPr lang="en-US" sz="3200" b="1" dirty="0">
                <a:latin typeface="Calibri" panose="020F0502020204030204" pitchFamily="34" charset="0"/>
                <a:cs typeface="Calibri" panose="020F0502020204030204" pitchFamily="34" charset="0"/>
              </a:rPr>
              <a:t> Client</a:t>
            </a:r>
            <a:br>
              <a:rPr lang="en-US" dirty="0"/>
            </a:br>
            <a:endParaRPr lang="en-US" dirty="0"/>
          </a:p>
        </p:txBody>
      </p:sp>
      <p:sp>
        <p:nvSpPr>
          <p:cNvPr id="3" name="Text Placeholder 2"/>
          <p:cNvSpPr>
            <a:spLocks noGrp="1"/>
          </p:cNvSpPr>
          <p:nvPr>
            <p:ph type="body" sz="half" idx="2"/>
          </p:nvPr>
        </p:nvSpPr>
        <p:spPr>
          <a:xfrm>
            <a:off x="1154954" y="1447800"/>
            <a:ext cx="8825659" cy="520849"/>
          </a:xfrm>
        </p:spPr>
        <p:txBody>
          <a:bodyPr>
            <a:normAutofit/>
          </a:bodyPr>
          <a:lstStyle/>
          <a:p>
            <a:r>
              <a:rPr lang="en-US" sz="2000" dirty="0" err="1">
                <a:latin typeface="Calibri" panose="020F0502020204030204" pitchFamily="34" charset="0"/>
                <a:cs typeface="Calibri" panose="020F0502020204030204" pitchFamily="34" charset="0"/>
              </a:rPr>
              <a:t>Pembacan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aktifitas</a:t>
            </a:r>
            <a:r>
              <a:rPr lang="en-US" sz="2000" dirty="0">
                <a:latin typeface="Calibri" panose="020F0502020204030204" pitchFamily="34" charset="0"/>
                <a:cs typeface="Calibri" panose="020F0502020204030204" pitchFamily="34" charset="0"/>
              </a:rPr>
              <a:t> client</a:t>
            </a:r>
          </a:p>
        </p:txBody>
      </p:sp>
      <p:sp>
        <p:nvSpPr>
          <p:cNvPr id="4" name="Footer Placeholder 3"/>
          <p:cNvSpPr>
            <a:spLocks noGrp="1"/>
          </p:cNvSpPr>
          <p:nvPr>
            <p:ph type="ftr" sz="quarter" idx="11"/>
          </p:nvPr>
        </p:nvSpPr>
        <p:spPr/>
        <p:txBody>
          <a:bodyPr/>
          <a:lstStyle/>
          <a:p>
            <a:r>
              <a:rPr lang="en-US"/>
              <a:t>Dhoto - Advanced Computer Network</a:t>
            </a:r>
          </a:p>
        </p:txBody>
      </p:sp>
      <p:sp>
        <p:nvSpPr>
          <p:cNvPr id="5" name="Slide Number Placeholder 4"/>
          <p:cNvSpPr>
            <a:spLocks noGrp="1"/>
          </p:cNvSpPr>
          <p:nvPr>
            <p:ph type="sldNum" sz="quarter" idx="12"/>
          </p:nvPr>
        </p:nvSpPr>
        <p:spPr/>
        <p:txBody>
          <a:bodyPr/>
          <a:lstStyle/>
          <a:p>
            <a:fld id="{C21483AF-1F8A-3549-8809-9F0DAD12EFBF}" type="slidenum">
              <a:rPr lang="en-US" smtClean="0"/>
              <a:t>16</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954" y="1968649"/>
            <a:ext cx="8116433" cy="4582164"/>
          </a:xfrm>
          <a:prstGeom prst="rect">
            <a:avLst/>
          </a:prstGeom>
        </p:spPr>
      </p:pic>
    </p:spTree>
    <p:extLst>
      <p:ext uri="{BB962C8B-B14F-4D97-AF65-F5344CB8AC3E}">
        <p14:creationId xmlns:p14="http://schemas.microsoft.com/office/powerpoint/2010/main" val="3008631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B7FFC-5D67-46B0-A706-0BCCC7140BC0}"/>
              </a:ext>
            </a:extLst>
          </p:cNvPr>
          <p:cNvSpPr>
            <a:spLocks noGrp="1"/>
          </p:cNvSpPr>
          <p:nvPr>
            <p:ph type="title"/>
          </p:nvPr>
        </p:nvSpPr>
        <p:spPr/>
        <p:txBody>
          <a:bodyPr/>
          <a:lstStyle/>
          <a:p>
            <a:r>
              <a:rPr lang="id-ID" sz="2400" dirty="0"/>
              <a:t>TUJUAN PEMBELAJARAN </a:t>
            </a:r>
          </a:p>
        </p:txBody>
      </p:sp>
      <p:sp>
        <p:nvSpPr>
          <p:cNvPr id="3" name="Content Placeholder 2">
            <a:extLst>
              <a:ext uri="{FF2B5EF4-FFF2-40B4-BE49-F238E27FC236}">
                <a16:creationId xmlns:a16="http://schemas.microsoft.com/office/drawing/2014/main" id="{895053AC-8714-4400-8ABC-B5D8EE17ACB6}"/>
              </a:ext>
            </a:extLst>
          </p:cNvPr>
          <p:cNvSpPr>
            <a:spLocks noGrp="1"/>
          </p:cNvSpPr>
          <p:nvPr>
            <p:ph idx="1"/>
          </p:nvPr>
        </p:nvSpPr>
        <p:spPr/>
        <p:txBody>
          <a:bodyPr/>
          <a:lstStyle/>
          <a:p>
            <a:r>
              <a:rPr lang="id-ID" dirty="0"/>
              <a:t>Siswa memahami Hyper-Converged infrastructure </a:t>
            </a:r>
          </a:p>
          <a:p>
            <a:r>
              <a:rPr lang="id-ID" dirty="0"/>
              <a:t>Siswa dapat </a:t>
            </a:r>
            <a:r>
              <a:rPr lang="fr-FR" dirty="0"/>
              <a:t>Manage </a:t>
            </a:r>
            <a:r>
              <a:rPr lang="fr-FR" dirty="0" err="1"/>
              <a:t>Ceph</a:t>
            </a:r>
            <a:r>
              <a:rPr lang="fr-FR" dirty="0"/>
              <a:t> Services on </a:t>
            </a:r>
            <a:r>
              <a:rPr lang="fr-FR" dirty="0" err="1"/>
              <a:t>Proxmox</a:t>
            </a:r>
            <a:r>
              <a:rPr lang="fr-FR" dirty="0"/>
              <a:t> VE </a:t>
            </a:r>
            <a:r>
              <a:rPr lang="fr-FR" dirty="0" err="1"/>
              <a:t>Nodes</a:t>
            </a:r>
            <a:endParaRPr lang="id-ID" dirty="0"/>
          </a:p>
          <a:p>
            <a:r>
              <a:rPr lang="id-ID" dirty="0"/>
              <a:t>Siwa bisa Installation of Ceph Packages</a:t>
            </a:r>
          </a:p>
          <a:p>
            <a:r>
              <a:rPr lang="id-ID" dirty="0"/>
              <a:t>Siswa dapat membuat  </a:t>
            </a:r>
            <a:br>
              <a:rPr lang="id-ID" dirty="0"/>
            </a:br>
            <a:endParaRPr lang="id-ID" dirty="0"/>
          </a:p>
        </p:txBody>
      </p:sp>
      <p:sp>
        <p:nvSpPr>
          <p:cNvPr id="4" name="Footer Placeholder 3">
            <a:extLst>
              <a:ext uri="{FF2B5EF4-FFF2-40B4-BE49-F238E27FC236}">
                <a16:creationId xmlns:a16="http://schemas.microsoft.com/office/drawing/2014/main" id="{558211BD-DD2A-4A0C-90B0-52A427BC380B}"/>
              </a:ext>
            </a:extLst>
          </p:cNvPr>
          <p:cNvSpPr>
            <a:spLocks noGrp="1"/>
          </p:cNvSpPr>
          <p:nvPr>
            <p:ph type="ftr" sz="quarter" idx="11"/>
          </p:nvPr>
        </p:nvSpPr>
        <p:spPr/>
        <p:txBody>
          <a:bodyPr/>
          <a:lstStyle/>
          <a:p>
            <a:r>
              <a:rPr lang="en-US"/>
              <a:t>Dhoto - Advanced Computer Network</a:t>
            </a:r>
          </a:p>
        </p:txBody>
      </p:sp>
      <p:sp>
        <p:nvSpPr>
          <p:cNvPr id="5" name="Slide Number Placeholder 4">
            <a:extLst>
              <a:ext uri="{FF2B5EF4-FFF2-40B4-BE49-F238E27FC236}">
                <a16:creationId xmlns:a16="http://schemas.microsoft.com/office/drawing/2014/main" id="{4FD624C2-05F9-4749-87DA-D476E9047E4F}"/>
              </a:ext>
            </a:extLst>
          </p:cNvPr>
          <p:cNvSpPr>
            <a:spLocks noGrp="1"/>
          </p:cNvSpPr>
          <p:nvPr>
            <p:ph type="sldNum" sz="quarter" idx="12"/>
          </p:nvPr>
        </p:nvSpPr>
        <p:spPr/>
        <p:txBody>
          <a:bodyPr/>
          <a:lstStyle/>
          <a:p>
            <a:fld id="{C21483AF-1F8A-3549-8809-9F0DAD12EFBF}" type="slidenum">
              <a:rPr lang="en-US" smtClean="0"/>
              <a:t>2</a:t>
            </a:fld>
            <a:endParaRPr lang="en-US"/>
          </a:p>
        </p:txBody>
      </p:sp>
    </p:spTree>
    <p:extLst>
      <p:ext uri="{BB962C8B-B14F-4D97-AF65-F5344CB8AC3E}">
        <p14:creationId xmlns:p14="http://schemas.microsoft.com/office/powerpoint/2010/main" val="1649849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E6B68-D62A-4BEF-8B28-46CE4F88FCC8}"/>
              </a:ext>
            </a:extLst>
          </p:cNvPr>
          <p:cNvSpPr>
            <a:spLocks noGrp="1"/>
          </p:cNvSpPr>
          <p:nvPr>
            <p:ph type="title"/>
          </p:nvPr>
        </p:nvSpPr>
        <p:spPr/>
        <p:txBody>
          <a:bodyPr/>
          <a:lstStyle/>
          <a:p>
            <a:r>
              <a:rPr lang="id-ID" dirty="0"/>
              <a:t>Peralatan</a:t>
            </a:r>
          </a:p>
        </p:txBody>
      </p:sp>
      <p:sp>
        <p:nvSpPr>
          <p:cNvPr id="3" name="Content Placeholder 2">
            <a:extLst>
              <a:ext uri="{FF2B5EF4-FFF2-40B4-BE49-F238E27FC236}">
                <a16:creationId xmlns:a16="http://schemas.microsoft.com/office/drawing/2014/main" id="{1D741A3E-7335-45F3-9B61-252A417A99BC}"/>
              </a:ext>
            </a:extLst>
          </p:cNvPr>
          <p:cNvSpPr>
            <a:spLocks noGrp="1"/>
          </p:cNvSpPr>
          <p:nvPr>
            <p:ph idx="1"/>
          </p:nvPr>
        </p:nvSpPr>
        <p:spPr/>
        <p:txBody>
          <a:bodyPr/>
          <a:lstStyle/>
          <a:p>
            <a:r>
              <a:rPr lang="en-US" altLang="id-ID" dirty="0"/>
              <a:t>PC Server yang </a:t>
            </a:r>
            <a:r>
              <a:rPr lang="en-US" altLang="id-ID" dirty="0" err="1"/>
              <a:t>memiliki</a:t>
            </a:r>
            <a:r>
              <a:rPr lang="en-US" altLang="id-ID" dirty="0"/>
              <a:t> </a:t>
            </a:r>
            <a:r>
              <a:rPr lang="en-US" altLang="id-ID" dirty="0" err="1"/>
              <a:t>kapasitas</a:t>
            </a:r>
            <a:r>
              <a:rPr lang="en-US" altLang="id-ID" dirty="0"/>
              <a:t> memory dan </a:t>
            </a:r>
            <a:r>
              <a:rPr lang="en-US" altLang="id-ID" dirty="0" err="1"/>
              <a:t>prosesor</a:t>
            </a:r>
            <a:r>
              <a:rPr lang="en-US" altLang="id-ID" dirty="0"/>
              <a:t> yang </a:t>
            </a:r>
            <a:r>
              <a:rPr lang="en-US" altLang="id-ID" dirty="0" err="1"/>
              <a:t>memadai</a:t>
            </a:r>
            <a:endParaRPr lang="en-US" altLang="id-ID" dirty="0"/>
          </a:p>
          <a:p>
            <a:r>
              <a:rPr lang="en-US" altLang="id-ID" dirty="0" err="1"/>
              <a:t>Komputer</a:t>
            </a:r>
            <a:r>
              <a:rPr lang="en-US" altLang="id-ID" dirty="0"/>
              <a:t> Client </a:t>
            </a:r>
          </a:p>
          <a:p>
            <a:r>
              <a:rPr lang="en-US" altLang="id-ID" dirty="0" err="1"/>
              <a:t>Aplikasi</a:t>
            </a:r>
            <a:r>
              <a:rPr lang="id-ID" altLang="id-ID" dirty="0"/>
              <a:t> proxmox</a:t>
            </a:r>
            <a:endParaRPr lang="id-ID" dirty="0"/>
          </a:p>
        </p:txBody>
      </p:sp>
      <p:sp>
        <p:nvSpPr>
          <p:cNvPr id="4" name="Footer Placeholder 3">
            <a:extLst>
              <a:ext uri="{FF2B5EF4-FFF2-40B4-BE49-F238E27FC236}">
                <a16:creationId xmlns:a16="http://schemas.microsoft.com/office/drawing/2014/main" id="{4174F31B-EE9D-4716-A057-DDFD4FDF7BAF}"/>
              </a:ext>
            </a:extLst>
          </p:cNvPr>
          <p:cNvSpPr>
            <a:spLocks noGrp="1"/>
          </p:cNvSpPr>
          <p:nvPr>
            <p:ph type="ftr" sz="quarter" idx="11"/>
          </p:nvPr>
        </p:nvSpPr>
        <p:spPr/>
        <p:txBody>
          <a:bodyPr/>
          <a:lstStyle/>
          <a:p>
            <a:r>
              <a:rPr lang="en-US"/>
              <a:t>Dhoto - Advanced Computer Network</a:t>
            </a:r>
          </a:p>
        </p:txBody>
      </p:sp>
      <p:sp>
        <p:nvSpPr>
          <p:cNvPr id="5" name="Slide Number Placeholder 4">
            <a:extLst>
              <a:ext uri="{FF2B5EF4-FFF2-40B4-BE49-F238E27FC236}">
                <a16:creationId xmlns:a16="http://schemas.microsoft.com/office/drawing/2014/main" id="{F1223FE9-CD83-4BF4-BAB4-2834534007A7}"/>
              </a:ext>
            </a:extLst>
          </p:cNvPr>
          <p:cNvSpPr>
            <a:spLocks noGrp="1"/>
          </p:cNvSpPr>
          <p:nvPr>
            <p:ph type="sldNum" sz="quarter" idx="12"/>
          </p:nvPr>
        </p:nvSpPr>
        <p:spPr/>
        <p:txBody>
          <a:bodyPr/>
          <a:lstStyle/>
          <a:p>
            <a:fld id="{C21483AF-1F8A-3549-8809-9F0DAD12EFBF}" type="slidenum">
              <a:rPr lang="en-US" smtClean="0"/>
              <a:t>3</a:t>
            </a:fld>
            <a:endParaRPr lang="en-US"/>
          </a:p>
        </p:txBody>
      </p:sp>
    </p:spTree>
    <p:extLst>
      <p:ext uri="{BB962C8B-B14F-4D97-AF65-F5344CB8AC3E}">
        <p14:creationId xmlns:p14="http://schemas.microsoft.com/office/powerpoint/2010/main" val="4226650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latin typeface="Calibri" panose="020F0502020204030204" pitchFamily="34" charset="0"/>
                <a:cs typeface="Calibri" panose="020F0502020204030204" pitchFamily="34" charset="0"/>
              </a:rPr>
              <a:t>Hyper-converged Infrastructure</a:t>
            </a:r>
            <a:endParaRPr lang="en-US" sz="3600" dirty="0">
              <a:latin typeface="Calibri" panose="020F0502020204030204" pitchFamily="34" charset="0"/>
              <a:cs typeface="Calibri" panose="020F0502020204030204" pitchFamily="34" charset="0"/>
            </a:endParaRPr>
          </a:p>
        </p:txBody>
      </p:sp>
      <p:sp>
        <p:nvSpPr>
          <p:cNvPr id="4" name="Footer Placeholder 3"/>
          <p:cNvSpPr>
            <a:spLocks noGrp="1"/>
          </p:cNvSpPr>
          <p:nvPr>
            <p:ph type="ftr" sz="quarter" idx="11"/>
          </p:nvPr>
        </p:nvSpPr>
        <p:spPr/>
        <p:txBody>
          <a:bodyPr/>
          <a:lstStyle/>
          <a:p>
            <a:r>
              <a:rPr lang="en-US"/>
              <a:t>Dhoto - Advanced Computer Network</a:t>
            </a:r>
          </a:p>
        </p:txBody>
      </p:sp>
      <p:sp>
        <p:nvSpPr>
          <p:cNvPr id="5" name="Slide Number Placeholder 4"/>
          <p:cNvSpPr>
            <a:spLocks noGrp="1"/>
          </p:cNvSpPr>
          <p:nvPr>
            <p:ph type="sldNum" sz="quarter" idx="12"/>
          </p:nvPr>
        </p:nvSpPr>
        <p:spPr/>
        <p:txBody>
          <a:bodyPr/>
          <a:lstStyle/>
          <a:p>
            <a:fld id="{C21483AF-1F8A-3549-8809-9F0DAD12EFBF}" type="slidenum">
              <a:rPr lang="en-US" smtClean="0"/>
              <a:t>4</a:t>
            </a:fld>
            <a:endParaRPr lang="en-US"/>
          </a:p>
        </p:txBody>
      </p:sp>
      <p:sp>
        <p:nvSpPr>
          <p:cNvPr id="7" name="Rectangle 2"/>
          <p:cNvSpPr>
            <a:spLocks noGrp="1" noChangeArrowheads="1"/>
          </p:cNvSpPr>
          <p:nvPr>
            <p:ph idx="1"/>
          </p:nvPr>
        </p:nvSpPr>
        <p:spPr bwMode="auto">
          <a:xfrm>
            <a:off x="1103312" y="2147655"/>
            <a:ext cx="8054336" cy="258532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lvl="0" indent="0" defTabSz="914400" eaLnBrk="0" fontAlgn="base" hangingPunct="0">
              <a:spcBef>
                <a:spcPct val="0"/>
              </a:spcBef>
              <a:spcAft>
                <a:spcPct val="0"/>
              </a:spcAft>
              <a:buClrTx/>
              <a:buSzTx/>
              <a:buNone/>
            </a:pPr>
            <a:r>
              <a:rPr lang="en-US" sz="2400" dirty="0">
                <a:latin typeface="Calibri" panose="020F0502020204030204" pitchFamily="34" charset="0"/>
                <a:cs typeface="Calibri" panose="020F0502020204030204" pitchFamily="34" charset="0"/>
              </a:rPr>
              <a:t>Hyper-Converged infrastructure </a:t>
            </a:r>
            <a:r>
              <a:rPr lang="en-US" sz="2400" dirty="0" err="1">
                <a:latin typeface="Calibri" panose="020F0502020204030204" pitchFamily="34" charset="0"/>
                <a:cs typeface="Calibri" panose="020F0502020204030204" pitchFamily="34" charset="0"/>
              </a:rPr>
              <a:t>adalah</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operasional</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beberapa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perangkat</a:t>
            </a:r>
            <a:r>
              <a:rPr lang="en-US" sz="2400" dirty="0">
                <a:latin typeface="Calibri" panose="020F0502020204030204" pitchFamily="34" charset="0"/>
                <a:cs typeface="Calibri" panose="020F0502020204030204" pitchFamily="34" charset="0"/>
              </a:rPr>
              <a:t> IT </a:t>
            </a:r>
            <a:r>
              <a:rPr lang="en-US" sz="2400" dirty="0" err="1">
                <a:latin typeface="Calibri" panose="020F0502020204030204" pitchFamily="34" charset="0"/>
                <a:cs typeface="Calibri" panose="020F0502020204030204" pitchFamily="34" charset="0"/>
              </a:rPr>
              <a:t>dalam</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satu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paket</a:t>
            </a:r>
            <a:r>
              <a:rPr lang="en-US" sz="2400" dirty="0">
                <a:latin typeface="Calibri" panose="020F0502020204030204" pitchFamily="34" charset="0"/>
                <a:cs typeface="Calibri" panose="020F0502020204030204" pitchFamily="34" charset="0"/>
              </a:rPr>
              <a:t> yang </a:t>
            </a:r>
            <a:r>
              <a:rPr lang="en-US" sz="2400" dirty="0" err="1">
                <a:latin typeface="Calibri" panose="020F0502020204030204" pitchFamily="34" charset="0"/>
                <a:cs typeface="Calibri" panose="020F0502020204030204" pitchFamily="34" charset="0"/>
              </a:rPr>
              <a:t>teroptimasi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dan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merupakan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suatu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penedekatan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teknis</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manajemen</a:t>
            </a:r>
            <a:r>
              <a:rPr lang="en-US" sz="2400" dirty="0">
                <a:latin typeface="Calibri" panose="020F0502020204030204" pitchFamily="34" charset="0"/>
                <a:cs typeface="Calibri" panose="020F0502020204030204" pitchFamily="34" charset="0"/>
              </a:rPr>
              <a:t> data center </a:t>
            </a:r>
            <a:r>
              <a:rPr lang="en-US" sz="2400" dirty="0" err="1">
                <a:latin typeface="Calibri" panose="020F0502020204030204" pitchFamily="34" charset="0"/>
                <a:cs typeface="Calibri" panose="020F0502020204030204" pitchFamily="34" charset="0"/>
              </a:rPr>
              <a:t>untuk</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mengurangi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resiko</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ketidak</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cocokan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antara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perangkat</a:t>
            </a:r>
            <a:r>
              <a:rPr lang="en-US" sz="2400" dirty="0">
                <a:latin typeface="Calibri" panose="020F0502020204030204" pitchFamily="34" charset="0"/>
                <a:cs typeface="Calibri" panose="020F0502020204030204" pitchFamily="34" charset="0"/>
              </a:rPr>
              <a:t> server, </a:t>
            </a:r>
            <a:r>
              <a:rPr lang="en-US" sz="2400" dirty="0" err="1">
                <a:latin typeface="Calibri" panose="020F0502020204030204" pitchFamily="34" charset="0"/>
                <a:cs typeface="Calibri" panose="020F0502020204030204" pitchFamily="34" charset="0"/>
              </a:rPr>
              <a:t>sistem</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penyimpanan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perangkat</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jaringan</a:t>
            </a:r>
            <a:r>
              <a:rPr lang="en-US" sz="2400" dirty="0">
                <a:latin typeface="Calibri" panose="020F0502020204030204" pitchFamily="34" charset="0"/>
                <a:cs typeface="Calibri" panose="020F0502020204030204" pitchFamily="34" charset="0"/>
              </a:rPr>
              <a:t>. Pada </a:t>
            </a:r>
            <a:r>
              <a:rPr lang="en-US" sz="2400" dirty="0" err="1">
                <a:latin typeface="Calibri" panose="020F0502020204030204" pitchFamily="34" charset="0"/>
                <a:cs typeface="Calibri" panose="020F0502020204030204" pitchFamily="34" charset="0"/>
              </a:rPr>
              <a:t>umumnya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perusahaan</a:t>
            </a:r>
            <a:r>
              <a:rPr lang="en-US" sz="2400" dirty="0">
                <a:latin typeface="Calibri" panose="020F0502020204030204" pitchFamily="34" charset="0"/>
                <a:cs typeface="Calibri" panose="020F0502020204030204" pitchFamily="34" charset="0"/>
              </a:rPr>
              <a:t> IT </a:t>
            </a:r>
            <a:r>
              <a:rPr lang="en-US" sz="2400" dirty="0" err="1">
                <a:latin typeface="Calibri" panose="020F0502020204030204" pitchFamily="34" charset="0"/>
                <a:cs typeface="Calibri" panose="020F0502020204030204" pitchFamily="34" charset="0"/>
              </a:rPr>
              <a:t>menerapkan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manajemen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infrastruktur</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terpusat</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ini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untuk</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sistem</a:t>
            </a:r>
            <a:r>
              <a:rPr lang="en-US" sz="2400" dirty="0">
                <a:latin typeface="Calibri" panose="020F0502020204030204" pitchFamily="34" charset="0"/>
                <a:cs typeface="Calibri" panose="020F0502020204030204" pitchFamily="34" charset="0"/>
              </a:rPr>
              <a:t> data center </a:t>
            </a:r>
            <a:r>
              <a:rPr lang="en-US" sz="2400" dirty="0" err="1">
                <a:latin typeface="Calibri" panose="020F0502020204030204" pitchFamily="34" charset="0"/>
                <a:cs typeface="Calibri" panose="020F0502020204030204" pitchFamily="34" charset="0"/>
              </a:rPr>
              <a:t>mereka</a:t>
            </a:r>
            <a:r>
              <a:rPr lang="en-US" sz="2400" dirty="0">
                <a:latin typeface="Calibri" panose="020F0502020204030204" pitchFamily="34" charset="0"/>
                <a:cs typeface="Calibri" panose="020F0502020204030204" pitchFamily="34" charset="0"/>
              </a:rPr>
              <a:t>.</a:t>
            </a:r>
            <a:endParaRPr kumimoji="0" lang="en-US" sz="4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17801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a:t>Benefits of a Hyper-Converged Infrastructure (HCI) with </a:t>
            </a:r>
            <a:r>
              <a:rPr lang="en-US" sz="2000" b="1" dirty="0" err="1"/>
              <a:t>Proxmox</a:t>
            </a:r>
            <a:r>
              <a:rPr lang="en-US" sz="2000" b="1" dirty="0"/>
              <a:t> VE</a:t>
            </a:r>
            <a:endParaRPr lang="en-US" sz="2000" dirty="0"/>
          </a:p>
        </p:txBody>
      </p:sp>
      <p:sp>
        <p:nvSpPr>
          <p:cNvPr id="4" name="Footer Placeholder 3"/>
          <p:cNvSpPr>
            <a:spLocks noGrp="1"/>
          </p:cNvSpPr>
          <p:nvPr>
            <p:ph type="ftr" sz="quarter" idx="11"/>
          </p:nvPr>
        </p:nvSpPr>
        <p:spPr/>
        <p:txBody>
          <a:bodyPr/>
          <a:lstStyle/>
          <a:p>
            <a:r>
              <a:rPr lang="en-US"/>
              <a:t>Dhoto - Advanced Computer Network</a:t>
            </a:r>
          </a:p>
        </p:txBody>
      </p:sp>
      <p:sp>
        <p:nvSpPr>
          <p:cNvPr id="5" name="Slide Number Placeholder 4"/>
          <p:cNvSpPr>
            <a:spLocks noGrp="1"/>
          </p:cNvSpPr>
          <p:nvPr>
            <p:ph type="sldNum" sz="quarter" idx="12"/>
          </p:nvPr>
        </p:nvSpPr>
        <p:spPr/>
        <p:txBody>
          <a:bodyPr/>
          <a:lstStyle/>
          <a:p>
            <a:fld id="{C21483AF-1F8A-3549-8809-9F0DAD12EFBF}" type="slidenum">
              <a:rPr lang="en-US" smtClean="0"/>
              <a:t>5</a:t>
            </a:fld>
            <a:endParaRPr lang="en-US"/>
          </a:p>
        </p:txBody>
      </p:sp>
      <p:sp>
        <p:nvSpPr>
          <p:cNvPr id="6" name="Rectangle 1"/>
          <p:cNvSpPr>
            <a:spLocks noGrp="1" noChangeArrowheads="1"/>
          </p:cNvSpPr>
          <p:nvPr>
            <p:ph idx="1"/>
          </p:nvPr>
        </p:nvSpPr>
        <p:spPr bwMode="auto">
          <a:xfrm>
            <a:off x="1103312" y="2134729"/>
            <a:ext cx="10775514" cy="403187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d-ID" sz="1800" b="1" i="0" u="none" strike="noStrike" cap="none" normalizeH="0" baseline="0" dirty="0">
                <a:ln>
                  <a:noFill/>
                </a:ln>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HCI memberikan keuntungan sebagai berikut:</a:t>
            </a:r>
            <a:endParaRPr kumimoji="0" lang="en-US" sz="1800" b="1" i="0" u="none" strike="noStrike" cap="none" normalizeH="0" baseline="0" dirty="0">
              <a:ln>
                <a:noFill/>
              </a:ln>
              <a:solidFill>
                <a:srgbClr val="21212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800" b="1" dirty="0">
              <a:solidFill>
                <a:srgbClr val="212121"/>
              </a:solidFill>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212121"/>
              </a:solidFill>
              <a:effectLst/>
              <a:latin typeface="Calibri" panose="020F0502020204030204" pitchFamily="34" charset="0"/>
              <a:ea typeface="Times New Roman" panose="02020603050405020304" pitchFamily="18" charset="0"/>
              <a:cs typeface="Calibri" panose="020F0502020204030204" pitchFamily="34" charset="0"/>
            </a:endParaRPr>
          </a:p>
          <a:p>
            <a:pPr defTabSz="914400" eaLnBrk="0" fontAlgn="base" hangingPunct="0">
              <a:spcBef>
                <a:spcPct val="0"/>
              </a:spcBef>
              <a:spcAft>
                <a:spcPct val="0"/>
              </a:spcAft>
              <a:buClrTx/>
              <a:buSzTx/>
            </a:pPr>
            <a:r>
              <a:rPr kumimoji="0" lang="id-ID" sz="1800" b="1" i="0" u="none" strike="noStrike" cap="none" normalizeH="0" baseline="0" dirty="0">
                <a:ln>
                  <a:noFill/>
                </a:ln>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 Skalabilitas: perluasan perangkat , jaringan dan penyimpanan yang</a:t>
            </a:r>
            <a:r>
              <a:rPr kumimoji="0" lang="en-US" sz="1800" b="1" i="0" u="none" strike="noStrike" cap="none" normalizeH="0" dirty="0">
                <a:ln>
                  <a:noFill/>
                </a:ln>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sz="1800" b="1" i="0" u="none" strike="noStrike" cap="none" normalizeH="0" dirty="0" err="1">
                <a:ln>
                  <a:noFill/>
                </a:ln>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aman</a:t>
            </a:r>
            <a:endParaRPr kumimoji="0" lang="en-US" sz="1800" b="1" i="0" u="none" strike="noStrike" cap="none" normalizeH="0" baseline="0" dirty="0">
              <a:ln>
                <a:noFill/>
              </a:ln>
              <a:solidFill>
                <a:srgbClr val="21212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1800" b="1" i="0" u="none" strike="noStrike" cap="none" normalizeH="0" baseline="0" dirty="0">
                <a:ln>
                  <a:noFill/>
                </a:ln>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 (yaitu meningkatkan server dan</a:t>
            </a:r>
            <a:r>
              <a:rPr kumimoji="0" lang="en-US" sz="1800" b="1" i="0" u="none" strike="noStrike" cap="none" normalizeH="0" baseline="0" dirty="0">
                <a:ln>
                  <a:noFill/>
                </a:ln>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id-ID" sz="1800" b="1" i="0" u="none" strike="noStrike" cap="none" normalizeH="0" baseline="0" dirty="0">
                <a:ln>
                  <a:noFill/>
                </a:ln>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penyimpanan dengan cepat dan mandiri satu sama lain).</a:t>
            </a:r>
            <a:endParaRPr kumimoji="0" lang="en-US" sz="1800" b="1" i="0" u="none" strike="noStrike" cap="none" normalizeH="0" baseline="0" dirty="0">
              <a:ln>
                <a:noFill/>
              </a:ln>
              <a:solidFill>
                <a:srgbClr val="21212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212121"/>
              </a:solidFill>
              <a:effectLst/>
              <a:latin typeface="Calibri" panose="020F0502020204030204" pitchFamily="34" charset="0"/>
              <a:ea typeface="Times New Roman" panose="02020603050405020304" pitchFamily="18" charset="0"/>
              <a:cs typeface="Calibri" panose="020F0502020204030204" pitchFamily="34" charset="0"/>
            </a:endParaRPr>
          </a:p>
          <a:p>
            <a:pPr defTabSz="914400" eaLnBrk="0" fontAlgn="base" hangingPunct="0">
              <a:spcBef>
                <a:spcPct val="0"/>
              </a:spcBef>
              <a:spcAft>
                <a:spcPct val="0"/>
              </a:spcAft>
              <a:buClrTx/>
              <a:buSzTx/>
            </a:pPr>
            <a:r>
              <a:rPr kumimoji="0" lang="id-ID" sz="1800" b="1" i="0" u="none" strike="noStrike" cap="none" normalizeH="0" baseline="0" dirty="0">
                <a:ln>
                  <a:noFill/>
                </a:ln>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Biaya rendah: Proxmox VE adalah open source dan mengintegrasikan semua komponen yang Anda butuhkan </a:t>
            </a:r>
            <a:endParaRPr kumimoji="0" lang="en-US" sz="1800" b="1" i="0" u="none" strike="noStrike" cap="none" normalizeH="0" baseline="0" dirty="0">
              <a:ln>
                <a:noFill/>
              </a:ln>
              <a:solidFill>
                <a:srgbClr val="21212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1800" b="1" i="0" u="none" strike="noStrike" cap="none" normalizeH="0" baseline="0" dirty="0">
                <a:ln>
                  <a:noFill/>
                </a:ln>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seperti compute, storage,jaringan, backup, dan pusat manajemen</a:t>
            </a:r>
            <a:endParaRPr kumimoji="0" lang="en-US" sz="1800" b="1" i="0" u="none" strike="noStrike" cap="none" normalizeH="0" baseline="0" dirty="0">
              <a:ln>
                <a:noFill/>
              </a:ln>
              <a:solidFill>
                <a:srgbClr val="21212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1800" b="1" i="0" u="none" strike="noStrike" cap="none" normalizeH="0" baseline="0" dirty="0">
                <a:ln>
                  <a:noFill/>
                </a:ln>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Ini bisa menggantikan infrastruktur penghitungan / penyimpanan yang mahal.</a:t>
            </a:r>
            <a:endParaRPr kumimoji="0" lang="en-US" sz="1800" b="1" i="0" u="none" strike="noStrike" cap="none" normalizeH="0" baseline="0" dirty="0">
              <a:ln>
                <a:noFill/>
              </a:ln>
              <a:solidFill>
                <a:srgbClr val="21212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212121"/>
              </a:solidFill>
              <a:effectLst/>
              <a:latin typeface="Calibri" panose="020F0502020204030204" pitchFamily="34" charset="0"/>
              <a:ea typeface="Times New Roman" panose="02020603050405020304" pitchFamily="18" charset="0"/>
              <a:cs typeface="Calibri" panose="020F0502020204030204" pitchFamily="34" charset="0"/>
            </a:endParaRPr>
          </a:p>
          <a:p>
            <a:pPr defTabSz="914400" eaLnBrk="0" fontAlgn="base" hangingPunct="0">
              <a:spcBef>
                <a:spcPct val="0"/>
              </a:spcBef>
              <a:spcAft>
                <a:spcPct val="0"/>
              </a:spcAft>
              <a:buClrTx/>
              <a:buSzTx/>
            </a:pPr>
            <a:r>
              <a:rPr kumimoji="0" lang="id-ID" sz="1800" b="1" i="0" u="none" strike="noStrike" cap="none" normalizeH="0" baseline="0" dirty="0">
                <a:ln>
                  <a:noFill/>
                </a:ln>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Perlindungan dan efisiensi data: layanan seperti backup dan pemulihan </a:t>
            </a:r>
            <a:r>
              <a:rPr kumimoji="0" lang="en-US" sz="1800" b="1" i="0" u="none" strike="noStrike" cap="none" normalizeH="0" baseline="0" dirty="0">
                <a:ln>
                  <a:noFill/>
                </a:ln>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data</a:t>
            </a:r>
            <a:r>
              <a:rPr kumimoji="0" lang="id-ID" sz="1800" b="1" i="0" u="none" strike="noStrike" cap="none" normalizeH="0" baseline="0" dirty="0">
                <a:ln>
                  <a:noFill/>
                </a:ln>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 terintegrasi.</a:t>
            </a:r>
            <a:endParaRPr lang="en-US" sz="1800" b="1" dirty="0">
              <a:solidFill>
                <a:srgbClr val="212121"/>
              </a:solidFill>
              <a:latin typeface="Calibri" panose="020F0502020204030204" pitchFamily="34" charset="0"/>
              <a:ea typeface="Times New Roman" panose="02020603050405020304" pitchFamily="18" charset="0"/>
              <a:cs typeface="Calibri" panose="020F0502020204030204" pitchFamily="34" charset="0"/>
            </a:endParaRPr>
          </a:p>
          <a:p>
            <a:pPr defTabSz="914400" eaLnBrk="0" fontAlgn="base" hangingPunct="0">
              <a:spcBef>
                <a:spcPct val="0"/>
              </a:spcBef>
              <a:spcAft>
                <a:spcPct val="0"/>
              </a:spcAft>
              <a:buClrTx/>
              <a:buSzTx/>
            </a:pPr>
            <a:r>
              <a:rPr kumimoji="0" lang="id-ID" sz="1800" b="1" i="0" u="none" strike="noStrike" cap="none" normalizeH="0" baseline="0" dirty="0">
                <a:ln>
                  <a:noFill/>
                </a:ln>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K</a:t>
            </a:r>
            <a:r>
              <a:rPr kumimoji="0" lang="en-US" sz="1800" b="1" i="0" u="none" strike="noStrike" cap="none" normalizeH="0" baseline="0" dirty="0" err="1">
                <a:ln>
                  <a:noFill/>
                </a:ln>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emudahan</a:t>
            </a:r>
            <a:r>
              <a:rPr kumimoji="0" lang="en-US" sz="1800" b="1" i="0" u="none" strike="noStrike" cap="none" normalizeH="0" dirty="0">
                <a:ln>
                  <a:noFill/>
                </a:ln>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id-ID" sz="1800" b="1" i="0" u="none" strike="noStrike" cap="none" normalizeH="0" baseline="0" dirty="0">
                <a:ln>
                  <a:noFill/>
                </a:ln>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 konfigurasi mudah dan administrasi terpusat.</a:t>
            </a:r>
            <a:endParaRPr kumimoji="0" lang="en-US" sz="1800" b="1" i="0" u="none" strike="noStrike" cap="none" normalizeH="0" baseline="0" dirty="0">
              <a:ln>
                <a:noFill/>
              </a:ln>
              <a:solidFill>
                <a:srgbClr val="21212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212121"/>
              </a:solidFill>
              <a:effectLst/>
              <a:latin typeface="Calibri" panose="020F0502020204030204" pitchFamily="34" charset="0"/>
              <a:ea typeface="Times New Roman" panose="02020603050405020304" pitchFamily="18" charset="0"/>
              <a:cs typeface="Calibri" panose="020F0502020204030204" pitchFamily="34" charset="0"/>
            </a:endParaRPr>
          </a:p>
          <a:p>
            <a:pPr defTabSz="914400" eaLnBrk="0" fontAlgn="base" hangingPunct="0">
              <a:spcBef>
                <a:spcPct val="0"/>
              </a:spcBef>
              <a:spcAft>
                <a:spcPct val="0"/>
              </a:spcAft>
              <a:buClrTx/>
              <a:buSzTx/>
            </a:pPr>
            <a:r>
              <a:rPr kumimoji="0" lang="id-ID" sz="1800" b="1" i="0" u="none" strike="noStrike" cap="none" normalizeH="0" baseline="0" dirty="0">
                <a:ln>
                  <a:noFill/>
                </a:ln>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Open Source: Tidak ada vendor lock-in.</a:t>
            </a:r>
            <a:r>
              <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endParaRPr kumimoji="0" lang="en-US" sz="40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77536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sz="2800" b="1" dirty="0"/>
              <a:t>Manage </a:t>
            </a:r>
            <a:r>
              <a:rPr lang="fr-FR" sz="2800" b="1" dirty="0" err="1"/>
              <a:t>Ceph</a:t>
            </a:r>
            <a:r>
              <a:rPr lang="fr-FR" sz="2800" b="1" dirty="0"/>
              <a:t> Services on </a:t>
            </a:r>
            <a:r>
              <a:rPr lang="fr-FR" sz="2800" b="1" dirty="0" err="1"/>
              <a:t>Proxmox</a:t>
            </a:r>
            <a:r>
              <a:rPr lang="fr-FR" sz="2800" b="1" dirty="0"/>
              <a:t> VE </a:t>
            </a:r>
            <a:r>
              <a:rPr lang="fr-FR" sz="2800" b="1" dirty="0" err="1"/>
              <a:t>Nodes</a:t>
            </a:r>
            <a:br>
              <a:rPr lang="fr-FR" sz="2800" dirty="0"/>
            </a:br>
            <a:endParaRPr lang="en-US" sz="2800"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86278" y="1447800"/>
            <a:ext cx="5724388" cy="4195762"/>
          </a:xfrm>
        </p:spPr>
      </p:pic>
      <p:sp>
        <p:nvSpPr>
          <p:cNvPr id="4" name="Footer Placeholder 3"/>
          <p:cNvSpPr>
            <a:spLocks noGrp="1"/>
          </p:cNvSpPr>
          <p:nvPr>
            <p:ph type="ftr" sz="quarter" idx="11"/>
          </p:nvPr>
        </p:nvSpPr>
        <p:spPr/>
        <p:txBody>
          <a:bodyPr/>
          <a:lstStyle/>
          <a:p>
            <a:r>
              <a:rPr lang="en-US"/>
              <a:t>Dhoto - Advanced Computer Network</a:t>
            </a:r>
          </a:p>
        </p:txBody>
      </p:sp>
      <p:sp>
        <p:nvSpPr>
          <p:cNvPr id="5" name="Slide Number Placeholder 4"/>
          <p:cNvSpPr>
            <a:spLocks noGrp="1"/>
          </p:cNvSpPr>
          <p:nvPr>
            <p:ph type="sldNum" sz="quarter" idx="12"/>
          </p:nvPr>
        </p:nvSpPr>
        <p:spPr/>
        <p:txBody>
          <a:bodyPr/>
          <a:lstStyle/>
          <a:p>
            <a:fld id="{C21483AF-1F8A-3549-8809-9F0DAD12EFBF}" type="slidenum">
              <a:rPr lang="en-US" smtClean="0"/>
              <a:t>6</a:t>
            </a:fld>
            <a:endParaRPr lang="en-US"/>
          </a:p>
        </p:txBody>
      </p:sp>
    </p:spTree>
    <p:extLst>
      <p:ext uri="{BB962C8B-B14F-4D97-AF65-F5344CB8AC3E}">
        <p14:creationId xmlns:p14="http://schemas.microsoft.com/office/powerpoint/2010/main" val="1267636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10698"/>
          </a:xfrm>
        </p:spPr>
        <p:txBody>
          <a:bodyPr/>
          <a:lstStyle/>
          <a:p>
            <a:r>
              <a:rPr lang="fr-FR" sz="2000" b="1" dirty="0"/>
              <a:t>Manage </a:t>
            </a:r>
            <a:r>
              <a:rPr lang="fr-FR" sz="2000" b="1" dirty="0" err="1"/>
              <a:t>Ceph</a:t>
            </a:r>
            <a:r>
              <a:rPr lang="fr-FR" sz="2000" b="1" dirty="0"/>
              <a:t> Services </a:t>
            </a:r>
            <a:br>
              <a:rPr lang="fr-FR" sz="2000" dirty="0"/>
            </a:br>
            <a:endParaRPr lang="en-US" sz="20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103312" y="1449387"/>
            <a:ext cx="8947522" cy="4317999"/>
          </a:xfrm>
        </p:spPr>
        <p:txBody>
          <a:bodyPr>
            <a:normAutofit/>
          </a:bodyPr>
          <a:lstStyle/>
          <a:p>
            <a:r>
              <a:rPr lang="en-US" dirty="0" err="1">
                <a:latin typeface="Calibri" panose="020F0502020204030204" pitchFamily="34" charset="0"/>
                <a:cs typeface="Calibri" panose="020F0502020204030204" pitchFamily="34" charset="0"/>
              </a:rPr>
              <a:t>Bahwa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Ceph</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memiliki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kemampuan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melakukan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transformasi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infrastruktur</a:t>
            </a:r>
            <a:r>
              <a:rPr lang="en-US" dirty="0">
                <a:latin typeface="Calibri" panose="020F0502020204030204" pitchFamily="34" charset="0"/>
                <a:cs typeface="Calibri" panose="020F0502020204030204" pitchFamily="34" charset="0"/>
              </a:rPr>
              <a:t> IT </a:t>
            </a:r>
            <a:r>
              <a:rPr lang="en-US" dirty="0" err="1">
                <a:latin typeface="Calibri" panose="020F0502020204030204" pitchFamily="34" charset="0"/>
                <a:cs typeface="Calibri" panose="020F0502020204030204" pitchFamily="34" charset="0"/>
              </a:rPr>
              <a:t>dan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memampukan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kita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melakukan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manajemen</a:t>
            </a:r>
            <a:r>
              <a:rPr lang="en-US" dirty="0">
                <a:latin typeface="Calibri" panose="020F0502020204030204" pitchFamily="34" charset="0"/>
                <a:cs typeface="Calibri" panose="020F0502020204030204" pitchFamily="34" charset="0"/>
              </a:rPr>
              <a:t> data yang </a:t>
            </a:r>
            <a:r>
              <a:rPr lang="en-US" dirty="0" err="1">
                <a:latin typeface="Calibri" panose="020F0502020204030204" pitchFamily="34" charset="0"/>
                <a:cs typeface="Calibri" panose="020F0502020204030204" pitchFamily="34" charset="0"/>
              </a:rPr>
              <a:t>besar</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Landasan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dari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Ceph</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adalah</a:t>
            </a:r>
            <a:r>
              <a:rPr lang="en-US" dirty="0">
                <a:latin typeface="Calibri" panose="020F0502020204030204" pitchFamily="34" charset="0"/>
                <a:cs typeface="Calibri" panose="020F0502020204030204" pitchFamily="34" charset="0"/>
              </a:rPr>
              <a:t> RADOS yang </a:t>
            </a:r>
            <a:r>
              <a:rPr lang="en-US" dirty="0" err="1">
                <a:latin typeface="Calibri" panose="020F0502020204030204" pitchFamily="34" charset="0"/>
                <a:cs typeface="Calibri" panose="020F0502020204030204" pitchFamily="34" charset="0"/>
              </a:rPr>
              <a:t>merupakan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kependekan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dari</a:t>
            </a:r>
            <a:r>
              <a:rPr lang="en-US" dirty="0">
                <a:latin typeface="Calibri" panose="020F0502020204030204" pitchFamily="34" charset="0"/>
                <a:cs typeface="Calibri" panose="020F0502020204030204" pitchFamily="34" charset="0"/>
              </a:rPr>
              <a:t> Reliable Autonomic Distributed Object Storage yang </a:t>
            </a:r>
            <a:r>
              <a:rPr lang="en-US" dirty="0" err="1">
                <a:latin typeface="Calibri" panose="020F0502020204030204" pitchFamily="34" charset="0"/>
                <a:cs typeface="Calibri" panose="020F0502020204030204" pitchFamily="34" charset="0"/>
              </a:rPr>
              <a:t>menyediakan</a:t>
            </a:r>
            <a:r>
              <a:rPr lang="en-US" dirty="0">
                <a:latin typeface="Calibri" panose="020F0502020204030204" pitchFamily="34" charset="0"/>
                <a:cs typeface="Calibri" panose="020F0502020204030204" pitchFamily="34" charset="0"/>
              </a:rPr>
              <a:t> storage </a:t>
            </a:r>
            <a:r>
              <a:rPr lang="en-US" dirty="0" err="1">
                <a:latin typeface="Calibri" panose="020F0502020204030204" pitchFamily="34" charset="0"/>
                <a:cs typeface="Calibri" panose="020F0502020204030204" pitchFamily="34" charset="0"/>
              </a:rPr>
              <a:t>untuk</a:t>
            </a:r>
            <a:r>
              <a:rPr lang="en-US" dirty="0">
                <a:latin typeface="Calibri" panose="020F0502020204030204" pitchFamily="34" charset="0"/>
                <a:cs typeface="Calibri" panose="020F0502020204030204" pitchFamily="34" charset="0"/>
              </a:rPr>
              <a:t> object, block </a:t>
            </a:r>
            <a:r>
              <a:rPr lang="en-US" dirty="0" err="1">
                <a:latin typeface="Calibri" panose="020F0502020204030204" pitchFamily="34" charset="0"/>
                <a:cs typeface="Calibri" panose="020F0502020204030204" pitchFamily="34" charset="0"/>
              </a:rPr>
              <a:t>dan</a:t>
            </a:r>
            <a:r>
              <a:rPr lang="en-US" dirty="0">
                <a:latin typeface="Calibri" panose="020F0502020204030204" pitchFamily="34" charset="0"/>
                <a:cs typeface="Calibri" panose="020F0502020204030204" pitchFamily="34" charset="0"/>
              </a:rPr>
              <a:t> file system </a:t>
            </a:r>
            <a:r>
              <a:rPr lang="en-US" dirty="0" err="1">
                <a:latin typeface="Calibri" panose="020F0502020204030204" pitchFamily="34" charset="0"/>
                <a:cs typeface="Calibri" panose="020F0502020204030204" pitchFamily="34" charset="0"/>
              </a:rPr>
              <a:t>dalam</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sebuah</a:t>
            </a:r>
            <a:r>
              <a:rPr lang="en-US" dirty="0">
                <a:latin typeface="Calibri" panose="020F0502020204030204" pitchFamily="34" charset="0"/>
                <a:cs typeface="Calibri" panose="020F0502020204030204" pitchFamily="34" charset="0"/>
              </a:rPr>
              <a:t> cluster </a:t>
            </a:r>
            <a:r>
              <a:rPr lang="en-US" dirty="0" err="1">
                <a:latin typeface="Calibri" panose="020F0502020204030204" pitchFamily="34" charset="0"/>
                <a:cs typeface="Calibri" panose="020F0502020204030204" pitchFamily="34" charset="0"/>
              </a:rPr>
              <a:t>membuat</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Ceph</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fleksibel</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dapat</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diandalkan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dan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mudah</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dimanajemen</a:t>
            </a:r>
            <a:r>
              <a:rPr lang="en-US" dirty="0">
                <a:latin typeface="Calibri" panose="020F0502020204030204" pitchFamily="34" charset="0"/>
                <a:cs typeface="Calibri" panose="020F0502020204030204" pitchFamily="34" charset="0"/>
              </a:rPr>
              <a:t>.</a:t>
            </a:r>
          </a:p>
        </p:txBody>
      </p:sp>
      <p:sp>
        <p:nvSpPr>
          <p:cNvPr id="6" name="Footer Placeholder 5"/>
          <p:cNvSpPr>
            <a:spLocks noGrp="1"/>
          </p:cNvSpPr>
          <p:nvPr>
            <p:ph type="ftr" sz="quarter" idx="11"/>
          </p:nvPr>
        </p:nvSpPr>
        <p:spPr/>
        <p:txBody>
          <a:bodyPr/>
          <a:lstStyle/>
          <a:p>
            <a:r>
              <a:rPr lang="en-US"/>
              <a:t>Dhoto - Advanced Computer Network</a:t>
            </a:r>
          </a:p>
        </p:txBody>
      </p:sp>
      <p:sp>
        <p:nvSpPr>
          <p:cNvPr id="7" name="Slide Number Placeholder 6"/>
          <p:cNvSpPr>
            <a:spLocks noGrp="1"/>
          </p:cNvSpPr>
          <p:nvPr>
            <p:ph type="sldNum" sz="quarter" idx="12"/>
          </p:nvPr>
        </p:nvSpPr>
        <p:spPr/>
        <p:txBody>
          <a:bodyPr/>
          <a:lstStyle/>
          <a:p>
            <a:fld id="{C21483AF-1F8A-3549-8809-9F0DAD12EFBF}" type="slidenum">
              <a:rPr lang="en-US" smtClean="0"/>
              <a:t>7</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4327" y="3312944"/>
            <a:ext cx="4225491" cy="2454442"/>
          </a:xfrm>
          <a:prstGeom prst="rect">
            <a:avLst/>
          </a:prstGeom>
        </p:spPr>
      </p:pic>
    </p:spTree>
    <p:extLst>
      <p:ext uri="{BB962C8B-B14F-4D97-AF65-F5344CB8AC3E}">
        <p14:creationId xmlns:p14="http://schemas.microsoft.com/office/powerpoint/2010/main" val="1387425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err="1">
                <a:latin typeface="Calibri" panose="020F0502020204030204" pitchFamily="34" charset="0"/>
                <a:cs typeface="Calibri" panose="020F0502020204030204" pitchFamily="34" charset="0"/>
              </a:rPr>
              <a:t>Ceph</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dengan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kemampuan</a:t>
            </a:r>
            <a:r>
              <a:rPr lang="en-US" sz="2000" dirty="0">
                <a:latin typeface="Calibri" panose="020F0502020204030204" pitchFamily="34" charset="0"/>
                <a:cs typeface="Calibri" panose="020F0502020204030204" pitchFamily="34" charset="0"/>
              </a:rPr>
              <a:t> RADOS </a:t>
            </a:r>
            <a:r>
              <a:rPr lang="en-US" sz="2000" dirty="0" err="1">
                <a:latin typeface="Calibri" panose="020F0502020204030204" pitchFamily="34" charset="0"/>
                <a:cs typeface="Calibri" panose="020F0502020204030204" pitchFamily="34" charset="0"/>
              </a:rPr>
              <a:t>menyediakan</a:t>
            </a:r>
            <a:r>
              <a:rPr lang="en-US" sz="2000" dirty="0">
                <a:latin typeface="Calibri" panose="020F0502020204030204" pitchFamily="34" charset="0"/>
                <a:cs typeface="Calibri" panose="020F0502020204030204" pitchFamily="34" charset="0"/>
              </a:rPr>
              <a:t> storage </a:t>
            </a:r>
            <a:r>
              <a:rPr lang="en-US" sz="2000" dirty="0" err="1">
                <a:latin typeface="Calibri" panose="020F0502020204030204" pitchFamily="34" charset="0"/>
                <a:cs typeface="Calibri" panose="020F0502020204030204" pitchFamily="34" charset="0"/>
              </a:rPr>
              <a:t>dengan</a:t>
            </a:r>
            <a:r>
              <a:rPr lang="en-US" sz="2000" dirty="0">
                <a:latin typeface="Calibri" panose="020F0502020204030204" pitchFamily="34" charset="0"/>
                <a:cs typeface="Calibri" panose="020F0502020204030204" pitchFamily="34" charset="0"/>
              </a:rPr>
              <a:t> scalability yang </a:t>
            </a:r>
            <a:r>
              <a:rPr lang="en-US" sz="2000" dirty="0" err="1">
                <a:latin typeface="Calibri" panose="020F0502020204030204" pitchFamily="34" charset="0"/>
                <a:cs typeface="Calibri" panose="020F0502020204030204" pitchFamily="34" charset="0"/>
              </a:rPr>
              <a:t>luar</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biasa</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dimana</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ribuan</a:t>
            </a:r>
            <a:r>
              <a:rPr lang="en-US" sz="2000" dirty="0">
                <a:latin typeface="Calibri" panose="020F0502020204030204" pitchFamily="34" charset="0"/>
                <a:cs typeface="Calibri" panose="020F0502020204030204" pitchFamily="34" charset="0"/>
              </a:rPr>
              <a:t> client </a:t>
            </a:r>
            <a:r>
              <a:rPr lang="en-US" sz="2000" dirty="0" err="1">
                <a:latin typeface="Calibri" panose="020F0502020204030204" pitchFamily="34" charset="0"/>
                <a:cs typeface="Calibri" panose="020F0502020204030204" pitchFamily="34" charset="0"/>
              </a:rPr>
              <a:t>atau</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ribuan</a:t>
            </a:r>
            <a:r>
              <a:rPr lang="en-US" sz="2000" dirty="0">
                <a:latin typeface="Calibri" panose="020F0502020204030204" pitchFamily="34" charset="0"/>
                <a:cs typeface="Calibri" panose="020F0502020204030204" pitchFamily="34" charset="0"/>
              </a:rPr>
              <a:t> PROXMOX </a:t>
            </a:r>
            <a:r>
              <a:rPr lang="en-US" sz="2000" dirty="0" err="1">
                <a:latin typeface="Calibri" panose="020F0502020204030204" pitchFamily="34" charset="0"/>
                <a:cs typeface="Calibri" panose="020F0502020204030204" pitchFamily="34" charset="0"/>
              </a:rPr>
              <a:t>mengakses</a:t>
            </a:r>
            <a:r>
              <a:rPr lang="en-US" sz="2000" dirty="0">
                <a:latin typeface="Calibri" panose="020F0502020204030204" pitchFamily="34" charset="0"/>
                <a:cs typeface="Calibri" panose="020F0502020204030204" pitchFamily="34" charset="0"/>
              </a:rPr>
              <a:t> petabytes </a:t>
            </a:r>
            <a:r>
              <a:rPr lang="en-US" sz="2000" dirty="0" err="1">
                <a:latin typeface="Calibri" panose="020F0502020204030204" pitchFamily="34" charset="0"/>
                <a:cs typeface="Calibri" panose="020F0502020204030204" pitchFamily="34" charset="0"/>
              </a:rPr>
              <a:t>hingga</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exabytes</a:t>
            </a:r>
            <a:r>
              <a:rPr lang="en-US" sz="2000" dirty="0">
                <a:latin typeface="Calibri" panose="020F0502020204030204" pitchFamily="34" charset="0"/>
                <a:cs typeface="Calibri" panose="020F0502020204030204" pitchFamily="34" charset="0"/>
              </a:rPr>
              <a:t> data. </a:t>
            </a:r>
            <a:r>
              <a:rPr lang="en-US" sz="2000" dirty="0" err="1">
                <a:latin typeface="Calibri" panose="020F0502020204030204" pitchFamily="34" charset="0"/>
                <a:cs typeface="Calibri" panose="020F0502020204030204" pitchFamily="34" charset="0"/>
              </a:rPr>
              <a:t>Masing-masing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aplikasi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dapat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menggunakan</a:t>
            </a:r>
            <a:r>
              <a:rPr lang="en-US" sz="2000" dirty="0">
                <a:latin typeface="Calibri" panose="020F0502020204030204" pitchFamily="34" charset="0"/>
                <a:cs typeface="Calibri" panose="020F0502020204030204" pitchFamily="34" charset="0"/>
              </a:rPr>
              <a:t> object, block </a:t>
            </a:r>
            <a:r>
              <a:rPr lang="en-US" sz="2000" dirty="0" err="1">
                <a:latin typeface="Calibri" panose="020F0502020204030204" pitchFamily="34" charset="0"/>
                <a:cs typeface="Calibri" panose="020F0502020204030204" pitchFamily="34" charset="0"/>
              </a:rPr>
              <a:t>atau</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filesytem</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pada</a:t>
            </a:r>
            <a:r>
              <a:rPr lang="en-US" sz="2000" dirty="0">
                <a:latin typeface="Calibri" panose="020F0502020204030204" pitchFamily="34" charset="0"/>
                <a:cs typeface="Calibri" panose="020F0502020204030204" pitchFamily="34" charset="0"/>
              </a:rPr>
              <a:t> cluster RADOS yang </a:t>
            </a:r>
            <a:r>
              <a:rPr lang="en-US" sz="2000" dirty="0" err="1">
                <a:latin typeface="Calibri" panose="020F0502020204030204" pitchFamily="34" charset="0"/>
                <a:cs typeface="Calibri" panose="020F0502020204030204" pitchFamily="34" charset="0"/>
              </a:rPr>
              <a:t>sama</a:t>
            </a:r>
            <a:r>
              <a:rPr lang="en-US" sz="2000" dirty="0">
                <a:latin typeface="Calibri" panose="020F0502020204030204" pitchFamily="34" charset="0"/>
                <a:cs typeface="Calibri" panose="020F0502020204030204" pitchFamily="34" charset="0"/>
              </a:rPr>
              <a:t> yang </a:t>
            </a:r>
            <a:r>
              <a:rPr lang="en-US" sz="2000" dirty="0" err="1">
                <a:latin typeface="Calibri" panose="020F0502020204030204" pitchFamily="34" charset="0"/>
                <a:cs typeface="Calibri" panose="020F0502020204030204" pitchFamily="34" charset="0"/>
              </a:rPr>
              <a:t>berarti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kita</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memiliki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kita</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memiliki</a:t>
            </a:r>
            <a:r>
              <a:rPr lang="en-US" sz="2000" dirty="0">
                <a:latin typeface="Calibri" panose="020F0502020204030204" pitchFamily="34" charset="0"/>
                <a:cs typeface="Calibri" panose="020F0502020204030204" pitchFamily="34" charset="0"/>
              </a:rPr>
              <a:t> storage </a:t>
            </a:r>
            <a:r>
              <a:rPr lang="en-US" sz="2000" dirty="0" err="1">
                <a:latin typeface="Calibri" panose="020F0502020204030204" pitchFamily="34" charset="0"/>
                <a:cs typeface="Calibri" panose="020F0502020204030204" pitchFamily="34" charset="0"/>
              </a:rPr>
              <a:t>Ceph</a:t>
            </a:r>
            <a:r>
              <a:rPr lang="en-US" sz="2000" dirty="0">
                <a:latin typeface="Calibri" panose="020F0502020204030204" pitchFamily="34" charset="0"/>
                <a:cs typeface="Calibri" panose="020F0502020204030204" pitchFamily="34" charset="0"/>
              </a:rPr>
              <a:t> yang </a:t>
            </a:r>
            <a:r>
              <a:rPr lang="en-US" sz="2000" dirty="0" err="1">
                <a:latin typeface="Calibri" panose="020F0502020204030204" pitchFamily="34" charset="0"/>
                <a:cs typeface="Calibri" panose="020F0502020204030204" pitchFamily="34" charset="0"/>
              </a:rPr>
              <a:t>fleksibel</a:t>
            </a:r>
            <a:r>
              <a:rPr lang="en-US" sz="2000" dirty="0">
                <a:latin typeface="Calibri" panose="020F0502020204030204" pitchFamily="34" charset="0"/>
                <a:cs typeface="Calibri" panose="020F0502020204030204" pitchFamily="34" charset="0"/>
              </a:rPr>
              <a:t>. Kita </a:t>
            </a:r>
            <a:r>
              <a:rPr lang="en-US" sz="2000" dirty="0" err="1">
                <a:latin typeface="Calibri" panose="020F0502020204030204" pitchFamily="34" charset="0"/>
                <a:cs typeface="Calibri" panose="020F0502020204030204" pitchFamily="34" charset="0"/>
              </a:rPr>
              <a:t>dapat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menggunakan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Ceph</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ini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secara</a:t>
            </a:r>
            <a:r>
              <a:rPr lang="en-US" sz="2000" dirty="0">
                <a:latin typeface="Calibri" panose="020F0502020204030204" pitchFamily="34" charset="0"/>
                <a:cs typeface="Calibri" panose="020F0502020204030204" pitchFamily="34" charset="0"/>
              </a:rPr>
              <a:t> gratis </a:t>
            </a:r>
            <a:r>
              <a:rPr lang="en-US" sz="2000" dirty="0" err="1">
                <a:latin typeface="Calibri" panose="020F0502020204030204" pitchFamily="34" charset="0"/>
                <a:cs typeface="Calibri" panose="020F0502020204030204" pitchFamily="34" charset="0"/>
              </a:rPr>
              <a:t>menggunakan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komoditas</a:t>
            </a:r>
            <a:r>
              <a:rPr lang="en-US" sz="2000" dirty="0">
                <a:latin typeface="Calibri" panose="020F0502020204030204" pitchFamily="34" charset="0"/>
                <a:cs typeface="Calibri" panose="020F0502020204030204" pitchFamily="34" charset="0"/>
              </a:rPr>
              <a:t> hardware yang </a:t>
            </a:r>
            <a:r>
              <a:rPr lang="en-US" sz="2000" dirty="0" err="1">
                <a:latin typeface="Calibri" panose="020F0502020204030204" pitchFamily="34" charset="0"/>
                <a:cs typeface="Calibri" panose="020F0502020204030204" pitchFamily="34" charset="0"/>
              </a:rPr>
              <a:t>lebih</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murah</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Ceph</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merupakan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cara</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baru</a:t>
            </a:r>
            <a:r>
              <a:rPr lang="en-US" sz="2000" dirty="0">
                <a:latin typeface="Calibri" panose="020F0502020204030204" pitchFamily="34" charset="0"/>
                <a:cs typeface="Calibri" panose="020F0502020204030204" pitchFamily="34" charset="0"/>
              </a:rPr>
              <a:t> yang </a:t>
            </a:r>
            <a:r>
              <a:rPr lang="en-US" sz="2000" dirty="0" err="1">
                <a:latin typeface="Calibri" panose="020F0502020204030204" pitchFamily="34" charset="0"/>
                <a:cs typeface="Calibri" panose="020F0502020204030204" pitchFamily="34" charset="0"/>
              </a:rPr>
              <a:t>lebih</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baik</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dalam</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menyimpan</a:t>
            </a:r>
            <a:r>
              <a:rPr lang="en-US" sz="2000" dirty="0">
                <a:latin typeface="Calibri" panose="020F0502020204030204" pitchFamily="34" charset="0"/>
                <a:cs typeface="Calibri" panose="020F0502020204030204" pitchFamily="34" charset="0"/>
              </a:rPr>
              <a:t> data.</a:t>
            </a:r>
            <a:br>
              <a:rPr lang="en-US" sz="2000" dirty="0">
                <a:latin typeface="Calibri" panose="020F0502020204030204" pitchFamily="34" charset="0"/>
                <a:cs typeface="Calibri" panose="020F0502020204030204" pitchFamily="34" charset="0"/>
              </a:rPr>
            </a:br>
            <a:endParaRPr lang="en-US" sz="2000" dirty="0">
              <a:latin typeface="Calibri" panose="020F0502020204030204" pitchFamily="34" charset="0"/>
              <a:cs typeface="Calibri" panose="020F0502020204030204" pitchFamily="34" charset="0"/>
            </a:endParaRPr>
          </a:p>
        </p:txBody>
      </p:sp>
      <p:sp>
        <p:nvSpPr>
          <p:cNvPr id="4" name="Footer Placeholder 3"/>
          <p:cNvSpPr>
            <a:spLocks noGrp="1"/>
          </p:cNvSpPr>
          <p:nvPr>
            <p:ph type="ftr" sz="quarter" idx="11"/>
          </p:nvPr>
        </p:nvSpPr>
        <p:spPr/>
        <p:txBody>
          <a:bodyPr/>
          <a:lstStyle/>
          <a:p>
            <a:r>
              <a:rPr lang="en-US"/>
              <a:t>Dhoto - Advanced Computer Network</a:t>
            </a:r>
          </a:p>
        </p:txBody>
      </p:sp>
      <p:sp>
        <p:nvSpPr>
          <p:cNvPr id="5" name="Slide Number Placeholder 4"/>
          <p:cNvSpPr>
            <a:spLocks noGrp="1"/>
          </p:cNvSpPr>
          <p:nvPr>
            <p:ph type="sldNum" sz="quarter" idx="12"/>
          </p:nvPr>
        </p:nvSpPr>
        <p:spPr/>
        <p:txBody>
          <a:bodyPr/>
          <a:lstStyle/>
          <a:p>
            <a:fld id="{C21483AF-1F8A-3549-8809-9F0DAD12EFBF}" type="slidenum">
              <a:rPr lang="en-US" smtClean="0"/>
              <a:t>8</a:t>
            </a:fld>
            <a:endParaRPr lang="en-US"/>
          </a:p>
        </p:txBody>
      </p:sp>
    </p:spTree>
    <p:extLst>
      <p:ext uri="{BB962C8B-B14F-4D97-AF65-F5344CB8AC3E}">
        <p14:creationId xmlns:p14="http://schemas.microsoft.com/office/powerpoint/2010/main" val="3362458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3600" b="1" dirty="0">
                <a:latin typeface="Calibri" panose="020F0502020204030204" pitchFamily="34" charset="0"/>
                <a:cs typeface="Calibri" panose="020F0502020204030204" pitchFamily="34" charset="0"/>
              </a:rPr>
              <a:t>Praktikum </a:t>
            </a:r>
            <a:r>
              <a:rPr lang="en-US" sz="3600" b="1" dirty="0">
                <a:latin typeface="Calibri" panose="020F0502020204030204" pitchFamily="34" charset="0"/>
                <a:cs typeface="Calibri" panose="020F0502020204030204" pitchFamily="34" charset="0"/>
              </a:rPr>
              <a:t>Installation of </a:t>
            </a:r>
            <a:r>
              <a:rPr lang="en-US" sz="3600" b="1" dirty="0" err="1">
                <a:latin typeface="Calibri" panose="020F0502020204030204" pitchFamily="34" charset="0"/>
                <a:cs typeface="Calibri" panose="020F0502020204030204" pitchFamily="34" charset="0"/>
              </a:rPr>
              <a:t>Ceph</a:t>
            </a:r>
            <a:r>
              <a:rPr lang="en-US" sz="3600" b="1" dirty="0">
                <a:latin typeface="Calibri" panose="020F0502020204030204" pitchFamily="34" charset="0"/>
                <a:cs typeface="Calibri" panose="020F0502020204030204" pitchFamily="34" charset="0"/>
              </a:rPr>
              <a:t> Packages</a:t>
            </a:r>
            <a:br>
              <a:rPr lang="en-US" sz="3600" dirty="0"/>
            </a:br>
            <a:br>
              <a:rPr lang="en-US" sz="3600" dirty="0">
                <a:latin typeface="Calibri" panose="020F0502020204030204" pitchFamily="34" charset="0"/>
                <a:cs typeface="Calibri" panose="020F0502020204030204" pitchFamily="34" charset="0"/>
              </a:rPr>
            </a:br>
            <a:endParaRPr lang="en-US" sz="3600" dirty="0">
              <a:latin typeface="Calibri" panose="020F0502020204030204" pitchFamily="34" charset="0"/>
              <a:cs typeface="Calibri" panose="020F0502020204030204" pitchFamily="34" charset="0"/>
            </a:endParaRPr>
          </a:p>
        </p:txBody>
      </p:sp>
      <p:sp>
        <p:nvSpPr>
          <p:cNvPr id="4" name="Footer Placeholder 3"/>
          <p:cNvSpPr>
            <a:spLocks noGrp="1"/>
          </p:cNvSpPr>
          <p:nvPr>
            <p:ph type="ftr" sz="quarter" idx="11"/>
          </p:nvPr>
        </p:nvSpPr>
        <p:spPr/>
        <p:txBody>
          <a:bodyPr/>
          <a:lstStyle/>
          <a:p>
            <a:r>
              <a:rPr lang="en-US"/>
              <a:t>Dhoto - Advanced Computer Network</a:t>
            </a:r>
          </a:p>
        </p:txBody>
      </p:sp>
      <p:sp>
        <p:nvSpPr>
          <p:cNvPr id="5" name="Slide Number Placeholder 4"/>
          <p:cNvSpPr>
            <a:spLocks noGrp="1"/>
          </p:cNvSpPr>
          <p:nvPr>
            <p:ph type="sldNum" sz="quarter" idx="12"/>
          </p:nvPr>
        </p:nvSpPr>
        <p:spPr/>
        <p:txBody>
          <a:bodyPr/>
          <a:lstStyle/>
          <a:p>
            <a:fld id="{C21483AF-1F8A-3549-8809-9F0DAD12EFBF}" type="slidenum">
              <a:rPr lang="en-US" smtClean="0"/>
              <a:t>9</a:t>
            </a:fld>
            <a:endParaRPr lang="en-US" dirty="0"/>
          </a:p>
        </p:txBody>
      </p:sp>
      <p:sp>
        <p:nvSpPr>
          <p:cNvPr id="9" name="Rectangle 1"/>
          <p:cNvSpPr>
            <a:spLocks noGrp="1" noChangeArrowheads="1"/>
          </p:cNvSpPr>
          <p:nvPr>
            <p:ph idx="1"/>
          </p:nvPr>
        </p:nvSpPr>
        <p:spPr bwMode="auto">
          <a:xfrm>
            <a:off x="646111" y="1454983"/>
            <a:ext cx="7298345" cy="123110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err="1">
                <a:ln>
                  <a:noFill/>
                </a:ln>
                <a:solidFill>
                  <a:srgbClr val="212121"/>
                </a:solidFill>
                <a:effectLst/>
                <a:latin typeface="Calibri" panose="020F0502020204030204" pitchFamily="34" charset="0"/>
                <a:cs typeface="Calibri" panose="020F0502020204030204" pitchFamily="34" charset="0"/>
              </a:rPr>
              <a:t>Untuk</a:t>
            </a:r>
            <a:r>
              <a:rPr kumimoji="0" lang="en-US" b="0" i="0" u="none" strike="noStrike" cap="none" normalizeH="0" baseline="0" dirty="0">
                <a:ln>
                  <a:noFill/>
                </a:ln>
                <a:solidFill>
                  <a:srgbClr val="212121"/>
                </a:solidFill>
                <a:effectLst/>
                <a:latin typeface="Calibri" panose="020F0502020204030204" pitchFamily="34" charset="0"/>
                <a:cs typeface="Calibri" panose="020F0502020204030204" pitchFamily="34" charset="0"/>
              </a:rPr>
              <a:t> </a:t>
            </a:r>
            <a:r>
              <a:rPr kumimoji="0" lang="en-US" b="0" i="0" u="none" strike="noStrike" cap="none" normalizeH="0" baseline="0" dirty="0" err="1">
                <a:ln>
                  <a:noFill/>
                </a:ln>
                <a:solidFill>
                  <a:srgbClr val="212121"/>
                </a:solidFill>
                <a:effectLst/>
                <a:latin typeface="Calibri" panose="020F0502020204030204" pitchFamily="34" charset="0"/>
                <a:cs typeface="Calibri" panose="020F0502020204030204" pitchFamily="34" charset="0"/>
              </a:rPr>
              <a:t>membangun</a:t>
            </a:r>
            <a:r>
              <a:rPr kumimoji="0" lang="en-US" b="0" i="0" u="none" strike="noStrike" cap="none" normalizeH="0" baseline="0" dirty="0">
                <a:ln>
                  <a:noFill/>
                </a:ln>
                <a:solidFill>
                  <a:srgbClr val="212121"/>
                </a:solidFill>
                <a:effectLst/>
                <a:latin typeface="Calibri" panose="020F0502020204030204" pitchFamily="34" charset="0"/>
                <a:cs typeface="Calibri" panose="020F0502020204030204" pitchFamily="34" charset="0"/>
              </a:rPr>
              <a:t> Cluster </a:t>
            </a:r>
            <a:r>
              <a:rPr kumimoji="0" lang="en-US" b="0" i="0" u="none" strike="noStrike" cap="none" normalizeH="0" baseline="0" dirty="0" err="1">
                <a:ln>
                  <a:noFill/>
                </a:ln>
                <a:solidFill>
                  <a:srgbClr val="212121"/>
                </a:solidFill>
                <a:effectLst/>
                <a:latin typeface="Calibri" panose="020F0502020204030204" pitchFamily="34" charset="0"/>
                <a:cs typeface="Calibri" panose="020F0502020204030204" pitchFamily="34" charset="0"/>
              </a:rPr>
              <a:t>Proxmox</a:t>
            </a:r>
            <a:r>
              <a:rPr kumimoji="0" lang="en-US" b="0" i="0" u="none" strike="noStrike" cap="none" normalizeH="0" baseline="0" dirty="0">
                <a:ln>
                  <a:noFill/>
                </a:ln>
                <a:solidFill>
                  <a:srgbClr val="212121"/>
                </a:solidFill>
                <a:effectLst/>
                <a:latin typeface="Calibri" panose="020F0502020204030204" pitchFamily="34" charset="0"/>
                <a:cs typeface="Calibri" panose="020F0502020204030204" pitchFamily="34" charset="0"/>
              </a:rPr>
              <a:t> </a:t>
            </a:r>
            <a:r>
              <a:rPr kumimoji="0" lang="en-US" b="0" i="0" u="none" strike="noStrike" cap="none" normalizeH="0" baseline="0" dirty="0" err="1">
                <a:ln>
                  <a:noFill/>
                </a:ln>
                <a:solidFill>
                  <a:srgbClr val="212121"/>
                </a:solidFill>
                <a:effectLst/>
                <a:latin typeface="Calibri" panose="020F0502020204030204" pitchFamily="34" charset="0"/>
                <a:cs typeface="Calibri" panose="020F0502020204030204" pitchFamily="34" charset="0"/>
              </a:rPr>
              <a:t>Ceph</a:t>
            </a:r>
            <a:r>
              <a:rPr kumimoji="0" lang="en-US" b="0" i="0" u="none" strike="noStrike" cap="none" normalizeH="0" baseline="0" dirty="0">
                <a:ln>
                  <a:noFill/>
                </a:ln>
                <a:solidFill>
                  <a:srgbClr val="212121"/>
                </a:solidFill>
                <a:effectLst/>
                <a:latin typeface="Calibri" panose="020F0502020204030204" pitchFamily="34" charset="0"/>
                <a:cs typeface="Calibri" panose="020F0502020204030204" pitchFamily="34" charset="0"/>
              </a:rPr>
              <a:t> </a:t>
            </a:r>
            <a:r>
              <a:rPr kumimoji="0" lang="en-US" b="0" i="0" u="none" strike="noStrike" cap="none" normalizeH="0" baseline="0" dirty="0" err="1">
                <a:ln>
                  <a:noFill/>
                </a:ln>
                <a:solidFill>
                  <a:srgbClr val="212121"/>
                </a:solidFill>
                <a:effectLst/>
                <a:latin typeface="Calibri" panose="020F0502020204030204" pitchFamily="34" charset="0"/>
                <a:cs typeface="Calibri" panose="020F0502020204030204" pitchFamily="34" charset="0"/>
              </a:rPr>
              <a:t>setidaknya</a:t>
            </a:r>
            <a:r>
              <a:rPr kumimoji="0" lang="en-US" b="0" i="0" u="none" strike="noStrike" cap="none" normalizeH="0" baseline="0" dirty="0">
                <a:ln>
                  <a:noFill/>
                </a:ln>
                <a:solidFill>
                  <a:srgbClr val="212121"/>
                </a:solidFill>
                <a:effectLst/>
                <a:latin typeface="Calibri" panose="020F0502020204030204" pitchFamily="34" charset="0"/>
                <a:cs typeface="Calibri" panose="020F0502020204030204" pitchFamily="34" charset="0"/>
              </a:rPr>
              <a:t> </a:t>
            </a:r>
            <a:r>
              <a:rPr kumimoji="0" lang="en-US" b="0" i="0" u="none" strike="noStrike" cap="none" normalizeH="0" baseline="0" dirty="0" err="1">
                <a:ln>
                  <a:noFill/>
                </a:ln>
                <a:solidFill>
                  <a:srgbClr val="212121"/>
                </a:solidFill>
                <a:effectLst/>
                <a:latin typeface="Calibri" panose="020F0502020204030204" pitchFamily="34" charset="0"/>
                <a:cs typeface="Calibri" panose="020F0502020204030204" pitchFamily="34" charset="0"/>
              </a:rPr>
              <a:t>ada</a:t>
            </a:r>
            <a:r>
              <a:rPr kumimoji="0" lang="en-US" b="0" i="0" u="none" strike="noStrike" cap="none" normalizeH="0" baseline="0" dirty="0">
                <a:ln>
                  <a:noFill/>
                </a:ln>
                <a:solidFill>
                  <a:srgbClr val="212121"/>
                </a:solidFill>
                <a:effectLst/>
                <a:latin typeface="Calibri" panose="020F0502020204030204" pitchFamily="34" charset="0"/>
                <a:cs typeface="Calibri" panose="020F0502020204030204" pitchFamily="34" charset="0"/>
              </a:rPr>
              <a:t> </a:t>
            </a:r>
            <a:r>
              <a:rPr kumimoji="0" lang="en-US" b="0" i="0" u="none" strike="noStrike" cap="none" normalizeH="0" baseline="0" dirty="0" err="1">
                <a:ln>
                  <a:noFill/>
                </a:ln>
                <a:solidFill>
                  <a:srgbClr val="212121"/>
                </a:solidFill>
                <a:effectLst/>
                <a:latin typeface="Calibri" panose="020F0502020204030204" pitchFamily="34" charset="0"/>
                <a:cs typeface="Calibri" panose="020F0502020204030204" pitchFamily="34" charset="0"/>
              </a:rPr>
              <a:t>tiga</a:t>
            </a:r>
            <a:r>
              <a:rPr kumimoji="0" lang="en-US" b="0" i="0" u="none" strike="noStrike" cap="none" normalizeH="0" baseline="0" dirty="0">
                <a:ln>
                  <a:noFill/>
                </a:ln>
                <a:solidFill>
                  <a:srgbClr val="212121"/>
                </a:solidFill>
                <a:effectLst/>
                <a:latin typeface="Calibri" panose="020F0502020204030204" pitchFamily="34" charset="0"/>
                <a:cs typeface="Calibri" panose="020F0502020204030204" pitchFamily="34" charset="0"/>
              </a:rPr>
              <a:t> server .</a:t>
            </a:r>
            <a:r>
              <a:rPr kumimoji="0" lang="en-US"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106" y="2070536"/>
            <a:ext cx="6477904" cy="3677163"/>
          </a:xfrm>
          <a:prstGeom prst="rect">
            <a:avLst/>
          </a:prstGeom>
        </p:spPr>
      </p:pic>
    </p:spTree>
    <p:extLst>
      <p:ext uri="{BB962C8B-B14F-4D97-AF65-F5344CB8AC3E}">
        <p14:creationId xmlns:p14="http://schemas.microsoft.com/office/powerpoint/2010/main" val="10045289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6812</TotalTime>
  <Words>505</Words>
  <Application>Microsoft Office PowerPoint</Application>
  <PresentationFormat>Widescreen</PresentationFormat>
  <Paragraphs>77</Paragraphs>
  <Slides>16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Century</vt:lpstr>
      <vt:lpstr>Century Gothic</vt:lpstr>
      <vt:lpstr>Times New Roman</vt:lpstr>
      <vt:lpstr>Wingdings 3</vt:lpstr>
      <vt:lpstr>Ion</vt:lpstr>
      <vt:lpstr>Advanced Computer Network: Hyper-converged Infrastructure</vt:lpstr>
      <vt:lpstr>TUJUAN PEMBELAJARAN </vt:lpstr>
      <vt:lpstr>Peralatan</vt:lpstr>
      <vt:lpstr>Hyper-converged Infrastructure</vt:lpstr>
      <vt:lpstr>Benefits of a Hyper-Converged Infrastructure (HCI) with Proxmox VE</vt:lpstr>
      <vt:lpstr>Manage Ceph Services on Proxmox VE Nodes </vt:lpstr>
      <vt:lpstr>Manage Ceph Services  </vt:lpstr>
      <vt:lpstr>Ceph dengan kemampuan RADOS menyediakan storage dengan scalability yang luar biasa dimana ribuan client atau ribuan PROXMOX mengakses petabytes hingga exabytes data. Masing-masing aplikasi dapat menggunakan object, block atau filesytem pada cluster RADOS yang sama yang berarti kita memiliki kita memiliki storage Ceph yang fleksibel. Kita dapat menggunakan Ceph ini secara gratis menggunakan komoditas hardware yang lebih murah. Ceph merupakan cara baru yang lebih baik dalam menyimpan data. </vt:lpstr>
      <vt:lpstr>Praktikum Installation of Ceph Packages  </vt:lpstr>
      <vt:lpstr>Instalasi Ceph: 1. ketik “peveceph install.” 2. tambahkan repository di /etc/apt/sources.list.d/ceph.list     </vt:lpstr>
      <vt:lpstr>3.buat configurasi  dalam satu jaringan </vt:lpstr>
      <vt:lpstr>Praktikum Creating initial Ceph configuration</vt:lpstr>
      <vt:lpstr>Creating Ceph Monitors </vt:lpstr>
      <vt:lpstr>Creating Ceph OSDs </vt:lpstr>
      <vt:lpstr>Ceph Pools </vt:lpstr>
      <vt:lpstr>Ceph Client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Computer Network: Container</dc:title>
  <dc:creator>Sritrusta Sukaridhoto</dc:creator>
  <cp:lastModifiedBy>mr moch rifki ulil a</cp:lastModifiedBy>
  <cp:revision>36</cp:revision>
  <dcterms:created xsi:type="dcterms:W3CDTF">2017-10-04T14:56:15Z</dcterms:created>
  <dcterms:modified xsi:type="dcterms:W3CDTF">2018-09-19T16:23:23Z</dcterms:modified>
</cp:coreProperties>
</file>