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3DBE-65C5-ED4C-92B7-F51883C21A7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7295-F6AA-A84A-B63E-33B4896F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295-F6AA-A84A-B63E-33B4896F9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B19F-D0F2-9149-B2A5-6885DFB347E4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A7DE-13AB-6141-B77D-1E2A4B1810BB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565-6838-0B4A-92BE-F8613531600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D33C-3501-8046-90EA-1EA0E6F3DFB3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08E-2701-624F-838E-E0D89C8E601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27F-C771-8541-9987-CD5D90B143BC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3D7-5180-6D40-A72A-F1B3911743D8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0BAC-75C9-5244-99F4-52EDD121B79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8C34-D580-7E41-A1D3-0FFF31CBB041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BF4E-9BD3-5846-B78C-6BC29322762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8D4-AC8B-114A-9853-36263E4E2F9C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509E-F500-1948-A385-F811274767DF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A8DC-DE25-5C4B-8735-1487DC056F60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DB9E-CC14-2C47-94AF-093944AA55D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68AB-570F-794E-8685-927C534D4E9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E224-A716-0649-AC1D-5B74F952CF1E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863-7289-6643-90F2-1CF099FB76F7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tif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878791-D7F8-2448-B117-E663D5F3B9B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59085" y="216144"/>
            <a:ext cx="891864" cy="847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MODUL 4</a:t>
            </a:r>
            <a:br>
              <a:rPr lang="en-US" dirty="0"/>
            </a:br>
            <a:r>
              <a:rPr lang="en-US" dirty="0"/>
              <a:t>Host-System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Sritrusta Sukaridhoto, </a:t>
            </a:r>
            <a:r>
              <a:rPr lang="en-US" dirty="0" err="1">
                <a:solidFill>
                  <a:schemeClr val="tx1"/>
                </a:solidFill>
              </a:rPr>
              <a:t>Ph.d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: Linux Bond(1)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Pengabungan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interface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Tipe</a:t>
            </a:r>
            <a:r>
              <a:rPr lang="en-US" dirty="0"/>
              <a:t> Bond </a:t>
            </a:r>
            <a:r>
              <a:rPr lang="en-US" dirty="0" err="1"/>
              <a:t>pada</a:t>
            </a:r>
            <a:r>
              <a:rPr lang="en-US" dirty="0"/>
              <a:t> Linux</a:t>
            </a:r>
          </a:p>
          <a:p>
            <a:pPr lvl="1"/>
            <a:r>
              <a:rPr lang="en-US" dirty="0"/>
              <a:t>Round-robin (balance-</a:t>
            </a:r>
            <a:r>
              <a:rPr lang="en-US" dirty="0" err="1"/>
              <a:t>rr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Active-backup </a:t>
            </a:r>
          </a:p>
          <a:p>
            <a:pPr lvl="1"/>
            <a:r>
              <a:rPr lang="en-US" dirty="0"/>
              <a:t>XOR</a:t>
            </a:r>
          </a:p>
          <a:p>
            <a:pPr lvl="1"/>
            <a:r>
              <a:rPr lang="en-US" dirty="0"/>
              <a:t>Broadcast </a:t>
            </a:r>
            <a:r>
              <a:rPr lang="en-US" dirty="0">
                <a:sym typeface="Wingdings"/>
              </a:rPr>
              <a:t> slave network</a:t>
            </a:r>
          </a:p>
          <a:p>
            <a:pPr lvl="1"/>
            <a:r>
              <a:rPr lang="en-US" dirty="0">
                <a:sym typeface="Wingdings"/>
              </a:rPr>
              <a:t>IEEE 802.3ad Dynamic link aggregation  </a:t>
            </a:r>
            <a:r>
              <a:rPr lang="en-US" dirty="0" err="1">
                <a:sym typeface="Wingdings"/>
              </a:rPr>
              <a:t>penggabungan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Adaptive transmit load balancing  Linux </a:t>
            </a:r>
            <a:r>
              <a:rPr lang="en-US" dirty="0" err="1">
                <a:sym typeface="Wingdings"/>
              </a:rPr>
              <a:t>tidak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perlu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spesial</a:t>
            </a:r>
            <a:r>
              <a:rPr lang="en-US" dirty="0">
                <a:sym typeface="Wingdings"/>
              </a:rPr>
              <a:t> switch</a:t>
            </a:r>
          </a:p>
          <a:p>
            <a:pPr lvl="1"/>
            <a:r>
              <a:rPr lang="en-US" dirty="0">
                <a:sym typeface="Wingdings"/>
              </a:rPr>
              <a:t>Adaptive load-balancing  </a:t>
            </a:r>
            <a:r>
              <a:rPr lang="en-US" dirty="0" err="1">
                <a:sym typeface="Wingdings"/>
              </a:rPr>
              <a:t>berbasis</a:t>
            </a:r>
            <a:r>
              <a:rPr lang="en-US" dirty="0">
                <a:sym typeface="Wingdings"/>
              </a:rPr>
              <a:t> ARP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9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: Linux Bond(2)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304" y="1825682"/>
            <a:ext cx="6859184" cy="44227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NTP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server </a:t>
            </a:r>
            <a:r>
              <a:rPr lang="en-US" dirty="0" err="1"/>
              <a:t>proxmox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tersinkronisasi</a:t>
            </a:r>
            <a:r>
              <a:rPr lang="en-US" dirty="0"/>
              <a:t> </a:t>
            </a:r>
            <a:r>
              <a:rPr lang="en-US" dirty="0" err="1"/>
              <a:t>semua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6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Installasi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proxmox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Logical Volume Manager (LVM)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70" y="2890480"/>
            <a:ext cx="6263098" cy="35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6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3C0-8B4C-48E1-B2FE-BE62101C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TUJUAN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1F32-D55F-46AF-886C-54664841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: </a:t>
            </a:r>
            <a:endParaRPr lang="id-ID" dirty="0"/>
          </a:p>
          <a:p>
            <a:pPr lvl="0"/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id-ID" dirty="0"/>
              <a:t>Dasar Debian Base system </a:t>
            </a:r>
          </a:p>
          <a:p>
            <a:pPr lvl="0"/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id-ID" dirty="0"/>
              <a:t>konfigurasi jaringan bridge, NAT,RAT</a:t>
            </a:r>
          </a:p>
          <a:p>
            <a:pPr lvl="0"/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id-ID" dirty="0"/>
              <a:t>mengerti prinsip kerja LVM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27B19-F395-478B-BCAA-63BDB6AA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A84AC-92D2-41EC-96F4-032AFA09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4D23-E49F-49A3-B219-993CC169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PERALATAN YANG DI PAKAI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6019-0FD1-4258-9BD8-F41E4BF4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22" y="1449192"/>
            <a:ext cx="8946541" cy="4195481"/>
          </a:xfrm>
        </p:spPr>
        <p:txBody>
          <a:bodyPr/>
          <a:lstStyle/>
          <a:p>
            <a:r>
              <a:rPr lang="id-ID" sz="1200" dirty="0"/>
              <a:t>PC standar minimal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4F88-86A4-438A-9A3C-8D3CB5F5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AE421-B4D4-4781-A62E-10781651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008899-33F9-4CAE-BD6A-C40CE0FB3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638"/>
              </p:ext>
            </p:extLst>
          </p:nvPr>
        </p:nvGraphicFramePr>
        <p:xfrm>
          <a:off x="1047960" y="1857133"/>
          <a:ext cx="5366662" cy="363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11">
                  <a:extLst>
                    <a:ext uri="{9D8B030D-6E8A-4147-A177-3AD203B41FA5}">
                      <a16:colId xmlns:a16="http://schemas.microsoft.com/office/drawing/2014/main" val="3575432069"/>
                    </a:ext>
                  </a:extLst>
                </a:gridCol>
                <a:gridCol w="3789151">
                  <a:extLst>
                    <a:ext uri="{9D8B030D-6E8A-4147-A177-3AD203B41FA5}">
                      <a16:colId xmlns:a16="http://schemas.microsoft.com/office/drawing/2014/main" val="982113067"/>
                    </a:ext>
                  </a:extLst>
                </a:gridCol>
              </a:tblGrid>
              <a:tr h="527475">
                <a:tc>
                  <a:txBody>
                    <a:bodyPr/>
                    <a:lstStyle/>
                    <a:p>
                      <a:r>
                        <a:rPr lang="en-US" sz="1800" dirty="0"/>
                        <a:t>CPU</a:t>
                      </a:r>
                      <a:r>
                        <a:rPr lang="id-ID" sz="1800" dirty="0"/>
                        <a:t>=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64bit (Intel EMT64 or AMD64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56799"/>
                  </a:ext>
                </a:extLst>
              </a:tr>
              <a:tr h="315997">
                <a:tc>
                  <a:txBody>
                    <a:bodyPr/>
                    <a:lstStyle/>
                    <a:p>
                      <a:r>
                        <a:rPr lang="id-ID" dirty="0"/>
                        <a:t>Vga=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Intel VT/AMD-V capable CPU/Mainboard (for KVM Full Virtualization support)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95042"/>
                  </a:ext>
                </a:extLst>
              </a:tr>
              <a:tr h="315997">
                <a:tc>
                  <a:txBody>
                    <a:bodyPr/>
                    <a:lstStyle/>
                    <a:p>
                      <a:r>
                        <a:rPr lang="id-ID" dirty="0"/>
                        <a:t>Ram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 GB RAM is good, more is better (grab as much as possible)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25922"/>
                  </a:ext>
                </a:extLst>
              </a:tr>
              <a:tr h="315997">
                <a:tc>
                  <a:txBody>
                    <a:bodyPr/>
                    <a:lstStyle/>
                    <a:p>
                      <a:r>
                        <a:rPr lang="id-ID" dirty="0"/>
                        <a:t>Storage=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 tb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62945"/>
                  </a:ext>
                </a:extLst>
              </a:tr>
              <a:tr h="315997">
                <a:tc>
                  <a:txBody>
                    <a:bodyPr/>
                    <a:lstStyle/>
                    <a:p>
                      <a:r>
                        <a:rPr lang="id-ID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84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5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Praktikum </a:t>
            </a:r>
            <a:br>
              <a:rPr lang="id-ID" dirty="0"/>
            </a:br>
            <a:r>
              <a:rPr lang="en-US" dirty="0"/>
              <a:t>Debian based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Proxmox</a:t>
            </a:r>
            <a:r>
              <a:rPr lang="en-US" dirty="0"/>
              <a:t> VE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Debian</a:t>
            </a:r>
            <a:r>
              <a:rPr lang="en-US" dirty="0"/>
              <a:t> GNU/Linux</a:t>
            </a: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repositori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Debian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APT</a:t>
            </a:r>
          </a:p>
          <a:p>
            <a:pPr lvl="1"/>
            <a:r>
              <a:rPr lang="en-US" dirty="0"/>
              <a:t>File </a:t>
            </a:r>
            <a:r>
              <a:rPr lang="en-US" dirty="0" err="1"/>
              <a:t>konfigurasi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/ </a:t>
            </a:r>
            <a:r>
              <a:rPr lang="en-US" dirty="0" err="1"/>
              <a:t>etc</a:t>
            </a:r>
            <a:r>
              <a:rPr lang="en-US" dirty="0"/>
              <a:t>/apt/</a:t>
            </a:r>
            <a:r>
              <a:rPr lang="en-US" dirty="0" err="1"/>
              <a:t>sources.list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Isi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18527"/>
              </p:ext>
            </p:extLst>
          </p:nvPr>
        </p:nvGraphicFramePr>
        <p:xfrm>
          <a:off x="2363188" y="4150658"/>
          <a:ext cx="3942609" cy="924691"/>
        </p:xfrm>
        <a:graphic>
          <a:graphicData uri="http://schemas.openxmlformats.org/drawingml/2006/table">
            <a:tbl>
              <a:tblPr/>
              <a:tblGrid>
                <a:gridCol w="394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398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NimbusMonL" charset="0"/>
                        </a:rPr>
                        <a:t>deb http://</a:t>
                      </a:r>
                      <a:r>
                        <a:rPr lang="en-US" sz="1100" dirty="0" err="1">
                          <a:effectLst/>
                          <a:latin typeface="NimbusMonL" charset="0"/>
                        </a:rPr>
                        <a:t>ftp.debian.org</a:t>
                      </a:r>
                      <a:r>
                        <a:rPr lang="en-US" sz="1100" dirty="0">
                          <a:effectLst/>
                          <a:latin typeface="NimbusMonL" charset="0"/>
                        </a:rPr>
                        <a:t>/</a:t>
                      </a:r>
                      <a:r>
                        <a:rPr lang="en-US" sz="1100" dirty="0" err="1">
                          <a:effectLst/>
                          <a:latin typeface="NimbusMonL" charset="0"/>
                        </a:rPr>
                        <a:t>debian</a:t>
                      </a:r>
                      <a:r>
                        <a:rPr lang="en-US" sz="1100" dirty="0">
                          <a:effectLst/>
                          <a:latin typeface="NimbusMonL" charset="0"/>
                        </a:rPr>
                        <a:t> stretch main </a:t>
                      </a:r>
                      <a:r>
                        <a:rPr lang="en-US" sz="1100" dirty="0" err="1">
                          <a:effectLst/>
                          <a:latin typeface="NimbusMonL" charset="0"/>
                        </a:rPr>
                        <a:t>contrib</a:t>
                      </a:r>
                      <a:r>
                        <a:rPr lang="en-US" sz="1100" dirty="0">
                          <a:effectLst/>
                          <a:latin typeface="NimbusMonL" charset="0"/>
                        </a:rPr>
                        <a:t> </a:t>
                      </a:r>
                    </a:p>
                    <a:p>
                      <a:endParaRPr lang="en-US" sz="1100" dirty="0">
                        <a:effectLst/>
                        <a:latin typeface="NimbusMonL" charset="0"/>
                      </a:endParaRPr>
                    </a:p>
                    <a:p>
                      <a:r>
                        <a:rPr lang="en-US" sz="1100" dirty="0">
                          <a:effectLst/>
                          <a:latin typeface="NimbusMonL" charset="0"/>
                        </a:rPr>
                        <a:t># security updates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1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NimbusMonL" charset="0"/>
                        </a:rPr>
                        <a:t>deb http://</a:t>
                      </a:r>
                      <a:r>
                        <a:rPr lang="en-US" sz="1100" dirty="0" err="1">
                          <a:effectLst/>
                          <a:latin typeface="NimbusMonL" charset="0"/>
                        </a:rPr>
                        <a:t>security.debian.org</a:t>
                      </a:r>
                      <a:r>
                        <a:rPr lang="en-US" sz="1100" dirty="0">
                          <a:effectLst/>
                          <a:latin typeface="NimbusMonL" charset="0"/>
                        </a:rPr>
                        <a:t> stretch/updates main </a:t>
                      </a:r>
                      <a:r>
                        <a:rPr lang="en-US" sz="1100" dirty="0" err="1">
                          <a:effectLst/>
                          <a:latin typeface="NimbusMonL" charset="0"/>
                        </a:rPr>
                        <a:t>contrib</a:t>
                      </a:r>
                      <a:r>
                        <a:rPr lang="en-US" sz="1100" dirty="0">
                          <a:effectLst/>
                          <a:latin typeface="NimbusMonL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96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Debian</a:t>
            </a:r>
            <a:r>
              <a:rPr lang="en-US" dirty="0"/>
              <a:t> based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Proxmox</a:t>
            </a:r>
            <a:r>
              <a:rPr lang="en-US" dirty="0"/>
              <a:t> VE Enterprise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di file </a:t>
            </a:r>
            <a:r>
              <a:rPr lang="en-US" dirty="0" err="1"/>
              <a:t>sources.list</a:t>
            </a:r>
            <a:endParaRPr lang="en-US" dirty="0"/>
          </a:p>
          <a:p>
            <a:pPr lvl="1"/>
            <a:r>
              <a:rPr lang="en-US" dirty="0"/>
              <a:t>deb https://</a:t>
            </a:r>
            <a:r>
              <a:rPr lang="en-US" dirty="0" err="1"/>
              <a:t>enterprise.proxmox.com</a:t>
            </a:r>
            <a:r>
              <a:rPr lang="en-US" dirty="0"/>
              <a:t>/</a:t>
            </a:r>
            <a:r>
              <a:rPr lang="en-US" dirty="0" err="1"/>
              <a:t>debian</a:t>
            </a:r>
            <a:r>
              <a:rPr lang="en-US" dirty="0"/>
              <a:t>/</a:t>
            </a:r>
            <a:r>
              <a:rPr lang="en-US" dirty="0" err="1"/>
              <a:t>pve</a:t>
            </a:r>
            <a:r>
              <a:rPr lang="en-US" dirty="0"/>
              <a:t> stretch </a:t>
            </a:r>
            <a:r>
              <a:rPr lang="en-US" dirty="0" err="1"/>
              <a:t>pve</a:t>
            </a:r>
            <a:r>
              <a:rPr lang="en-US" dirty="0"/>
              <a:t>-enterprise </a:t>
            </a:r>
          </a:p>
          <a:p>
            <a:r>
              <a:rPr lang="en-US" dirty="0" err="1"/>
              <a:t>Untuk</a:t>
            </a:r>
            <a:r>
              <a:rPr lang="en-US" dirty="0"/>
              <a:t> no-</a:t>
            </a:r>
            <a:r>
              <a:rPr lang="en-US" dirty="0" err="1"/>
              <a:t>subscribtion</a:t>
            </a:r>
            <a:r>
              <a:rPr lang="en-US" dirty="0"/>
              <a:t> repo,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 lvl="1"/>
            <a:r>
              <a:rPr lang="en-US" dirty="0"/>
              <a:t>deb http://</a:t>
            </a:r>
            <a:r>
              <a:rPr lang="en-US" dirty="0" err="1"/>
              <a:t>download.proxmox.com</a:t>
            </a:r>
            <a:r>
              <a:rPr lang="en-US" dirty="0"/>
              <a:t>/</a:t>
            </a:r>
            <a:r>
              <a:rPr lang="en-US" dirty="0" err="1"/>
              <a:t>debian</a:t>
            </a:r>
            <a:r>
              <a:rPr lang="en-US" dirty="0"/>
              <a:t>/</a:t>
            </a:r>
            <a:r>
              <a:rPr lang="en-US" dirty="0" err="1"/>
              <a:t>pve</a:t>
            </a:r>
            <a:r>
              <a:rPr lang="en-US" dirty="0"/>
              <a:t> stretch </a:t>
            </a:r>
            <a:r>
              <a:rPr lang="en-US" dirty="0" err="1"/>
              <a:t>pve</a:t>
            </a:r>
            <a:r>
              <a:rPr lang="en-US" dirty="0"/>
              <a:t>-no-subscription </a:t>
            </a:r>
          </a:p>
          <a:p>
            <a:pPr lvl="1"/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tool testing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deb http://</a:t>
            </a:r>
            <a:r>
              <a:rPr lang="en-US" dirty="0" err="1"/>
              <a:t>download.proxmox.com</a:t>
            </a:r>
            <a:r>
              <a:rPr lang="en-US" dirty="0"/>
              <a:t>/</a:t>
            </a:r>
            <a:r>
              <a:rPr lang="en-US" dirty="0" err="1"/>
              <a:t>debian</a:t>
            </a:r>
            <a:r>
              <a:rPr lang="en-US" dirty="0"/>
              <a:t>/</a:t>
            </a:r>
            <a:r>
              <a:rPr lang="en-US" dirty="0" err="1"/>
              <a:t>pve</a:t>
            </a:r>
            <a:r>
              <a:rPr lang="en-US" dirty="0"/>
              <a:t> stretch </a:t>
            </a:r>
            <a:r>
              <a:rPr lang="en-US" dirty="0" err="1"/>
              <a:t>pvetest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Debian</a:t>
            </a:r>
            <a:r>
              <a:rPr lang="en-US" dirty="0"/>
              <a:t> based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mengunduh</a:t>
            </a:r>
            <a:r>
              <a:rPr lang="en-US" dirty="0"/>
              <a:t> apt-key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wget</a:t>
            </a:r>
            <a:r>
              <a:rPr lang="en-US" dirty="0"/>
              <a:t> http://</a:t>
            </a:r>
            <a:r>
              <a:rPr lang="en-US" dirty="0" err="1"/>
              <a:t>download.proxmox.com</a:t>
            </a:r>
            <a:r>
              <a:rPr lang="en-US" dirty="0"/>
              <a:t>/</a:t>
            </a:r>
            <a:r>
              <a:rPr lang="en-US" dirty="0" err="1"/>
              <a:t>debian</a:t>
            </a:r>
            <a:r>
              <a:rPr lang="en-US" dirty="0"/>
              <a:t>/proxmox-ve-release-5.x.gpg ← -O /</a:t>
            </a:r>
            <a:r>
              <a:rPr lang="en-US" dirty="0" err="1"/>
              <a:t>etc</a:t>
            </a:r>
            <a:r>
              <a:rPr lang="en-US" dirty="0"/>
              <a:t>/apt/</a:t>
            </a:r>
            <a:r>
              <a:rPr lang="en-US" dirty="0" err="1"/>
              <a:t>trusted.gpg.d</a:t>
            </a:r>
            <a:r>
              <a:rPr lang="en-US" dirty="0"/>
              <a:t>/proxmox-ve-release-5.x.gpg </a:t>
            </a:r>
          </a:p>
          <a:p>
            <a:pPr lvl="1"/>
            <a:endParaRPr lang="en-US" dirty="0"/>
          </a:p>
          <a:p>
            <a:r>
              <a:rPr lang="en-US" dirty="0" err="1"/>
              <a:t>Melakukan</a:t>
            </a:r>
            <a:r>
              <a:rPr lang="en-US" dirty="0"/>
              <a:t> update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# apt-get update </a:t>
            </a:r>
          </a:p>
          <a:p>
            <a:pPr lvl="1"/>
            <a:r>
              <a:rPr lang="en-US" dirty="0"/>
              <a:t># apt-get </a:t>
            </a:r>
            <a:r>
              <a:rPr lang="en-US" dirty="0" err="1"/>
              <a:t>dist</a:t>
            </a:r>
            <a:r>
              <a:rPr lang="en-US" dirty="0"/>
              <a:t>-upgrade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5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Praktikum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: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file /</a:t>
            </a:r>
            <a:r>
              <a:rPr lang="en-US" dirty="0" err="1"/>
              <a:t>etc</a:t>
            </a:r>
            <a:r>
              <a:rPr lang="en-US" dirty="0"/>
              <a:t>/network/interfaces</a:t>
            </a:r>
          </a:p>
          <a:p>
            <a:r>
              <a:rPr lang="en-US" dirty="0" err="1"/>
              <a:t>Dengan</a:t>
            </a:r>
            <a:r>
              <a:rPr lang="en-US" dirty="0"/>
              <a:t> interface default bridge vmbr0,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auto lo </a:t>
            </a:r>
            <a:endParaRPr lang="en-US" sz="3400" dirty="0"/>
          </a:p>
          <a:p>
            <a:pPr lvl="1" fontAlgn="ctr"/>
            <a:r>
              <a:rPr lang="en-US" dirty="0" err="1"/>
              <a:t>iface</a:t>
            </a:r>
            <a:r>
              <a:rPr lang="en-US" dirty="0"/>
              <a:t> lo </a:t>
            </a:r>
            <a:r>
              <a:rPr lang="en-US" dirty="0" err="1"/>
              <a:t>inet</a:t>
            </a:r>
            <a:r>
              <a:rPr lang="en-US" dirty="0"/>
              <a:t> loopback </a:t>
            </a:r>
          </a:p>
          <a:p>
            <a:pPr lvl="1" fontAlgn="ctr"/>
            <a:endParaRPr lang="en-US" sz="3400" dirty="0"/>
          </a:p>
          <a:p>
            <a:pPr lvl="1" fontAlgn="ctr"/>
            <a:r>
              <a:rPr lang="en-US" dirty="0" err="1"/>
              <a:t>iface</a:t>
            </a:r>
            <a:r>
              <a:rPr lang="en-US" dirty="0"/>
              <a:t> eno1 </a:t>
            </a:r>
            <a:r>
              <a:rPr lang="en-US" dirty="0" err="1"/>
              <a:t>inet</a:t>
            </a:r>
            <a:r>
              <a:rPr lang="en-US" dirty="0"/>
              <a:t> manual </a:t>
            </a:r>
          </a:p>
          <a:p>
            <a:pPr lvl="1" fontAlgn="ctr"/>
            <a:endParaRPr lang="en-US" dirty="0"/>
          </a:p>
          <a:p>
            <a:pPr lvl="1" fontAlgn="ctr"/>
            <a:r>
              <a:rPr lang="en-US" dirty="0"/>
              <a:t>auto vmbr0 </a:t>
            </a:r>
            <a:endParaRPr lang="en-US" sz="3400" dirty="0"/>
          </a:p>
          <a:p>
            <a:pPr lvl="1" fontAlgn="ctr"/>
            <a:r>
              <a:rPr lang="en-US" dirty="0" err="1"/>
              <a:t>iface</a:t>
            </a:r>
            <a:r>
              <a:rPr lang="en-US" dirty="0"/>
              <a:t> vmbr0</a:t>
            </a:r>
            <a:r>
              <a:rPr lang="en-US" sz="3400" dirty="0"/>
              <a:t> </a:t>
            </a:r>
            <a:r>
              <a:rPr lang="en-US" dirty="0" err="1"/>
              <a:t>inet</a:t>
            </a:r>
            <a:r>
              <a:rPr lang="en-US" dirty="0"/>
              <a:t> static </a:t>
            </a:r>
          </a:p>
          <a:p>
            <a:pPr lvl="2" fontAlgn="ctr"/>
            <a:r>
              <a:rPr lang="en-US" dirty="0"/>
              <a:t>address 192.168.10.2 </a:t>
            </a:r>
            <a:endParaRPr lang="en-US" sz="3400" dirty="0"/>
          </a:p>
          <a:p>
            <a:pPr lvl="2" fontAlgn="ctr"/>
            <a:r>
              <a:rPr lang="en-US" dirty="0"/>
              <a:t>netmask 255.255.255.0 </a:t>
            </a:r>
            <a:endParaRPr lang="en-US" sz="3600" dirty="0"/>
          </a:p>
          <a:p>
            <a:pPr lvl="2" fontAlgn="ctr"/>
            <a:r>
              <a:rPr lang="en-US" dirty="0"/>
              <a:t>gateway 192.168.10.1 </a:t>
            </a:r>
            <a:endParaRPr lang="en-US" sz="3600" dirty="0"/>
          </a:p>
          <a:p>
            <a:pPr lvl="2" fontAlgn="ctr"/>
            <a:r>
              <a:rPr lang="en-US" dirty="0" err="1"/>
              <a:t>bridge_ports</a:t>
            </a:r>
            <a:r>
              <a:rPr lang="en-US" dirty="0"/>
              <a:t> eno1</a:t>
            </a:r>
          </a:p>
          <a:p>
            <a:pPr lvl="2" fontAlgn="ctr"/>
            <a:r>
              <a:rPr lang="en-US" dirty="0" err="1"/>
              <a:t>bridge_stp</a:t>
            </a:r>
            <a:r>
              <a:rPr lang="en-US" dirty="0"/>
              <a:t> off </a:t>
            </a:r>
            <a:endParaRPr lang="en-US" sz="3600" dirty="0"/>
          </a:p>
          <a:p>
            <a:pPr lvl="2" fontAlgn="ctr"/>
            <a:r>
              <a:rPr lang="en-US" dirty="0" err="1"/>
              <a:t>bridge_fd</a:t>
            </a:r>
            <a:r>
              <a:rPr lang="en-US" dirty="0"/>
              <a:t> 0 </a:t>
            </a:r>
            <a:endParaRPr lang="en-US" sz="36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3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Praktikum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: Routed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38" y="1657350"/>
            <a:ext cx="8366250" cy="411876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Praktikum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: NAT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89" y="1306286"/>
            <a:ext cx="7649918" cy="49421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44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4101</TotalTime>
  <Words>512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NimbusMonL</vt:lpstr>
      <vt:lpstr>Wingdings</vt:lpstr>
      <vt:lpstr>Wingdings 3</vt:lpstr>
      <vt:lpstr>Ion</vt:lpstr>
      <vt:lpstr>MODUL 4 Host-System Administration</vt:lpstr>
      <vt:lpstr>TUJUAN </vt:lpstr>
      <vt:lpstr>PERALATAN YANG DI PAKAI</vt:lpstr>
      <vt:lpstr>Praktikum  Debian based system</vt:lpstr>
      <vt:lpstr>Debian based system</vt:lpstr>
      <vt:lpstr>Debian based system</vt:lpstr>
      <vt:lpstr>Praktikum Konfigurasi Jaringan: Bridge</vt:lpstr>
      <vt:lpstr>Praktikum Konfigurasi Jaringan: Routed</vt:lpstr>
      <vt:lpstr>Praktikum Konfigurasi Jaringan: NAT</vt:lpstr>
      <vt:lpstr>Konfigurasi Jaringan: Linux Bond(1)</vt:lpstr>
      <vt:lpstr>Konfigurasi Jaringan : Linux Bond(2) </vt:lpstr>
      <vt:lpstr>Time Syn</vt:lpstr>
      <vt:lpstr>LVM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Network: Proxmox VE</dc:title>
  <dc:creator>Sritrusta Sukaridhoto</dc:creator>
  <cp:lastModifiedBy>mr moch rifki ulil a</cp:lastModifiedBy>
  <cp:revision>21</cp:revision>
  <dcterms:created xsi:type="dcterms:W3CDTF">2017-10-01T07:56:24Z</dcterms:created>
  <dcterms:modified xsi:type="dcterms:W3CDTF">2018-09-19T15:53:31Z</dcterms:modified>
</cp:coreProperties>
</file>