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48"/>
  </p:normalViewPr>
  <p:slideViewPr>
    <p:cSldViewPr snapToGrid="0" snapToObjects="1">
      <p:cViewPr>
        <p:scale>
          <a:sx n="106" d="100"/>
          <a:sy n="106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83DBE-65C5-ED4C-92B7-F51883C21A7B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F7295-F6AA-A84A-B63E-33B4896F9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74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F7295-F6AA-A84A-B63E-33B4896F98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8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B19F-D0F2-9149-B2A5-6885DFB347E4}" type="datetime1">
              <a:rPr lang="en-ID" smtClean="0"/>
              <a:t>19/09/2018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9A7DE-13AB-6141-B77D-1E2A4B1810BB}" type="datetime1">
              <a:rPr lang="en-ID" smtClean="0"/>
              <a:t>19/09/2018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C565-6838-0B4A-92BE-F8613531600D}" type="datetime1">
              <a:rPr lang="en-ID" smtClean="0"/>
              <a:t>19/09/2018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D33C-3501-8046-90EA-1EA0E6F3DFB3}" type="datetime1">
              <a:rPr lang="en-ID" smtClean="0"/>
              <a:t>19/09/2018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D08E-2701-624F-838E-E0D89C8E6019}" type="datetime1">
              <a:rPr lang="en-ID" smtClean="0"/>
              <a:t>19/09/2018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927F-C771-8541-9987-CD5D90B143BC}" type="datetime1">
              <a:rPr lang="en-ID" smtClean="0"/>
              <a:t>19/09/2018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53D7-5180-6D40-A72A-F1B3911743D8}" type="datetime1">
              <a:rPr lang="en-ID" smtClean="0"/>
              <a:t>19/09/2018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0BAC-75C9-5244-99F4-52EDD121B79D}" type="datetime1">
              <a:rPr lang="en-ID" smtClean="0"/>
              <a:t>19/09/2018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8C34-D580-7E41-A1D3-0FFF31CBB041}" type="datetime1">
              <a:rPr lang="en-ID" smtClean="0"/>
              <a:t>19/09/2018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BF4E-9BD3-5846-B78C-6BC29322762D}" type="datetime1">
              <a:rPr lang="en-ID" smtClean="0"/>
              <a:t>19/09/2018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D8D4-AC8B-114A-9853-36263E4E2F9C}" type="datetime1">
              <a:rPr lang="en-ID" smtClean="0"/>
              <a:t>19/09/2018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509E-F500-1948-A385-F811274767DF}" type="datetime1">
              <a:rPr lang="en-ID" smtClean="0"/>
              <a:t>19/09/2018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A8DC-DE25-5C4B-8735-1487DC056F60}" type="datetime1">
              <a:rPr lang="en-ID" smtClean="0"/>
              <a:t>19/09/2018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DB9E-CC14-2C47-94AF-093944AA55D9}" type="datetime1">
              <a:rPr lang="en-ID" smtClean="0"/>
              <a:t>19/09/2018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68AB-570F-794E-8685-927C534D4E9D}" type="datetime1">
              <a:rPr lang="en-ID" smtClean="0"/>
              <a:t>19/09/2018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E224-A716-0649-AC1D-5B74F952CF1E}" type="datetime1">
              <a:rPr lang="en-ID" smtClean="0"/>
              <a:t>19/09/2018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2863-7289-6643-90F2-1CF099FB76F7}" type="datetime1">
              <a:rPr lang="en-ID" smtClean="0"/>
              <a:t>19/09/2018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tif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D878791-D7F8-2448-B117-E663D5F3B9B9}" type="datetime1">
              <a:rPr lang="en-ID" smtClean="0"/>
              <a:t>19/09/2018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1159085" y="216144"/>
            <a:ext cx="891864" cy="8472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s://www.proxmox.com/en/downloads/category/iso-images-pv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Advanced Computer Network: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Proxmox</a:t>
            </a:r>
            <a:r>
              <a:rPr lang="en-US" dirty="0" smtClean="0"/>
              <a:t> 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Sritrusta Sukaridhoto, </a:t>
            </a:r>
            <a:r>
              <a:rPr lang="en-US" dirty="0" err="1" smtClean="0">
                <a:solidFill>
                  <a:schemeClr val="tx1"/>
                </a:solidFill>
              </a:rPr>
              <a:t>Ph.d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01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Installasi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2800" dirty="0" smtClean="0"/>
              <a:t>PC boot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3471" y="1853248"/>
            <a:ext cx="9140434" cy="44644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667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Installasi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2800" dirty="0" smtClean="0"/>
              <a:t>end-user license agreement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7564" y="1705064"/>
            <a:ext cx="6257726" cy="470959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418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Installasi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2800" dirty="0" err="1" smtClean="0"/>
              <a:t>Pemilihan</a:t>
            </a:r>
            <a:r>
              <a:rPr lang="en-US" sz="2800" dirty="0" smtClean="0"/>
              <a:t> file system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1 drive, </a:t>
            </a: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dibatasi</a:t>
            </a:r>
            <a:r>
              <a:rPr lang="en-US" dirty="0" smtClean="0"/>
              <a:t> ext3, ext4,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xfs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282" y="2515178"/>
            <a:ext cx="54610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0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Installasi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2800" dirty="0" err="1" smtClean="0"/>
              <a:t>Pemilihan</a:t>
            </a:r>
            <a:r>
              <a:rPr lang="en-US" sz="2800" dirty="0" smtClean="0"/>
              <a:t> </a:t>
            </a:r>
            <a:r>
              <a:rPr lang="en-US" sz="2800" dirty="0" err="1" smtClean="0"/>
              <a:t>negara</a:t>
            </a:r>
            <a:r>
              <a:rPr lang="en-US" sz="2800" dirty="0" smtClean="0"/>
              <a:t>, time zone, </a:t>
            </a:r>
            <a:r>
              <a:rPr lang="en-US" sz="2800" dirty="0" err="1" smtClean="0"/>
              <a:t>dan</a:t>
            </a:r>
            <a:r>
              <a:rPr lang="en-US" sz="2800" dirty="0" smtClean="0"/>
              <a:t> keyboard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3688" y="2080419"/>
            <a:ext cx="54864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02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Installasi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2800" dirty="0" smtClean="0"/>
              <a:t>Admin password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0038" y="2086769"/>
            <a:ext cx="5473700" cy="41275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733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Installasi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2800" dirty="0" smtClean="0"/>
              <a:t>Setting </a:t>
            </a:r>
            <a:r>
              <a:rPr lang="en-US" sz="2800" dirty="0" err="1" smtClean="0"/>
              <a:t>jaringan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7338" y="2067719"/>
            <a:ext cx="5499100" cy="4165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23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Installasi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2800" dirty="0" smtClean="0"/>
              <a:t>Proses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6388" y="2086769"/>
            <a:ext cx="5461000" cy="41275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437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Installasi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2800" dirty="0" smtClean="0"/>
              <a:t>reboot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7338" y="2067719"/>
            <a:ext cx="5499100" cy="4165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26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Installasi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2800" dirty="0" err="1" smtClean="0"/>
              <a:t>Siap</a:t>
            </a:r>
            <a:r>
              <a:rPr lang="en-US" sz="2800" dirty="0" smtClean="0"/>
              <a:t> </a:t>
            </a:r>
            <a:r>
              <a:rPr lang="en-US" sz="2800" dirty="0" err="1" smtClean="0"/>
              <a:t>digunakan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9588" y="2203494"/>
            <a:ext cx="4395787" cy="13329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Proxmox</a:t>
            </a:r>
            <a:r>
              <a:rPr lang="en-US" dirty="0" smtClean="0"/>
              <a:t> VE web management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diakses</a:t>
            </a:r>
            <a:r>
              <a:rPr lang="en-US" dirty="0" smtClean="0"/>
              <a:t> di </a:t>
            </a:r>
            <a:r>
              <a:rPr lang="en-US" dirty="0" err="1" smtClean="0"/>
              <a:t>alamat</a:t>
            </a:r>
            <a:r>
              <a:rPr lang="en-US" dirty="0" smtClean="0"/>
              <a:t> IP </a:t>
            </a:r>
            <a:r>
              <a:rPr lang="en-US" dirty="0" err="1" smtClean="0"/>
              <a:t>dengan</a:t>
            </a:r>
            <a:r>
              <a:rPr lang="en-US" dirty="0" smtClean="0"/>
              <a:t> port 8006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protokol</a:t>
            </a:r>
            <a:r>
              <a:rPr lang="en-US" dirty="0" smtClean="0"/>
              <a:t> HTTPS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940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Goldman, Rik. </a:t>
            </a:r>
            <a:r>
              <a:rPr lang="en-US" i="1" dirty="0"/>
              <a:t>Learning </a:t>
            </a:r>
            <a:r>
              <a:rPr lang="en-US" i="1" dirty="0" err="1"/>
              <a:t>Proxmox</a:t>
            </a:r>
            <a:r>
              <a:rPr lang="en-US" i="1" dirty="0"/>
              <a:t> VE</a:t>
            </a:r>
            <a:r>
              <a:rPr lang="en-US" dirty="0"/>
              <a:t>. </a:t>
            </a:r>
            <a:r>
              <a:rPr lang="en-US" dirty="0" err="1"/>
              <a:t>Packt</a:t>
            </a:r>
            <a:r>
              <a:rPr lang="en-US"/>
              <a:t> Publishing Ltd, 2016</a:t>
            </a:r>
            <a:r>
              <a:rPr lang="en-US" smtClean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172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mengatahui</a:t>
            </a:r>
            <a:r>
              <a:rPr lang="en-US" dirty="0" smtClean="0"/>
              <a:t> </a:t>
            </a:r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proxmox</a:t>
            </a:r>
            <a:endParaRPr lang="en-US" dirty="0" smtClean="0"/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fitur-fitur</a:t>
            </a:r>
            <a:r>
              <a:rPr lang="en-US" dirty="0" smtClean="0"/>
              <a:t>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proxmox</a:t>
            </a:r>
            <a:endParaRPr lang="en-US" dirty="0" smtClean="0"/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instalasi</a:t>
            </a:r>
            <a:r>
              <a:rPr lang="en-US" dirty="0" smtClean="0"/>
              <a:t> </a:t>
            </a:r>
            <a:r>
              <a:rPr lang="en-US" dirty="0" err="1" smtClean="0"/>
              <a:t>proxmox</a:t>
            </a:r>
            <a:endParaRPr lang="en-US" dirty="0" smtClean="0"/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konfigurasi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proxmox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5130" y="4208930"/>
            <a:ext cx="9404723" cy="8740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/>
              <a:t>Peralatan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58487" y="4903693"/>
            <a:ext cx="8946541" cy="1416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Pc Server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kapasitas</a:t>
            </a:r>
            <a:r>
              <a:rPr lang="en-US" dirty="0" smtClean="0"/>
              <a:t> </a:t>
            </a:r>
            <a:r>
              <a:rPr lang="en-US" dirty="0" err="1" smtClean="0"/>
              <a:t>prosesor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memory yang </a:t>
            </a:r>
            <a:r>
              <a:rPr lang="en-US" dirty="0" err="1" smtClean="0"/>
              <a:t>cukup</a:t>
            </a:r>
            <a:endParaRPr lang="en-US" dirty="0" smtClean="0"/>
          </a:p>
          <a:p>
            <a:r>
              <a:rPr lang="en-US" dirty="0" smtClean="0"/>
              <a:t>Flash Disk </a:t>
            </a:r>
            <a:r>
              <a:rPr lang="en-US" dirty="0" err="1" smtClean="0"/>
              <a:t>untuk</a:t>
            </a:r>
            <a:r>
              <a:rPr lang="en-US" dirty="0" smtClean="0"/>
              <a:t> booting system</a:t>
            </a:r>
          </a:p>
          <a:p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Proxmox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6688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Proxmox</a:t>
            </a:r>
            <a:r>
              <a:rPr lang="en-US" dirty="0"/>
              <a:t> VE 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platform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menjalankan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virtual </a:t>
            </a:r>
            <a:r>
              <a:rPr lang="en-US" dirty="0" err="1" smtClean="0"/>
              <a:t>dan</a:t>
            </a:r>
            <a:r>
              <a:rPr lang="en-US" dirty="0" smtClean="0"/>
              <a:t> containers.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linux</a:t>
            </a:r>
            <a:r>
              <a:rPr lang="en-US" dirty="0" smtClean="0"/>
              <a:t> </a:t>
            </a:r>
            <a:r>
              <a:rPr lang="en-US" dirty="0" err="1" smtClean="0"/>
              <a:t>Debian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open source.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memaksimalkan</a:t>
            </a:r>
            <a:r>
              <a:rPr lang="en-US" dirty="0" smtClean="0"/>
              <a:t> </a:t>
            </a:r>
            <a:r>
              <a:rPr lang="en-US" dirty="0" err="1" smtClean="0"/>
              <a:t>flexibilitas</a:t>
            </a:r>
            <a:r>
              <a:rPr lang="en-US" dirty="0" smtClean="0"/>
              <a:t>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menerapkan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virtualization Kernel-based </a:t>
            </a:r>
            <a:r>
              <a:rPr lang="en-US" dirty="0"/>
              <a:t>Virtual Machine (KVM) and container-based virtualization (LXC).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582" y="3336636"/>
            <a:ext cx="2540000" cy="2540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13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Kelebihan</a:t>
            </a:r>
            <a:r>
              <a:rPr lang="en-US" dirty="0" smtClean="0"/>
              <a:t> </a:t>
            </a:r>
            <a:r>
              <a:rPr lang="en-US" dirty="0" err="1" smtClean="0"/>
              <a:t>Proxmox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lain:</a:t>
            </a:r>
          </a:p>
          <a:p>
            <a:pPr lvl="1"/>
            <a:r>
              <a:rPr lang="en-US" dirty="0" smtClean="0"/>
              <a:t>Unique multi-master design</a:t>
            </a:r>
          </a:p>
          <a:p>
            <a:pPr lvl="1"/>
            <a:r>
              <a:rPr lang="en-US" dirty="0" err="1" smtClean="0"/>
              <a:t>Proxmox</a:t>
            </a:r>
            <a:r>
              <a:rPr lang="en-US" dirty="0" smtClean="0"/>
              <a:t> cluster file system (</a:t>
            </a:r>
            <a:r>
              <a:rPr lang="en-US" dirty="0" err="1" smtClean="0"/>
              <a:t>pmxcfs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Web based management interface</a:t>
            </a:r>
          </a:p>
          <a:p>
            <a:pPr lvl="1"/>
            <a:r>
              <a:rPr lang="en-US" dirty="0" smtClean="0"/>
              <a:t>Command line</a:t>
            </a:r>
          </a:p>
          <a:p>
            <a:pPr lvl="1"/>
            <a:r>
              <a:rPr lang="en-US" dirty="0" smtClean="0"/>
              <a:t>REST API</a:t>
            </a:r>
          </a:p>
          <a:p>
            <a:pPr lvl="1"/>
            <a:r>
              <a:rPr lang="en-US" dirty="0" smtClean="0"/>
              <a:t>Role-based Administration</a:t>
            </a:r>
          </a:p>
          <a:p>
            <a:pPr lvl="1"/>
            <a:r>
              <a:rPr lang="en-US" dirty="0" smtClean="0"/>
              <a:t>Authentication realm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744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Flexible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machine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 di storage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network shared</a:t>
            </a:r>
          </a:p>
          <a:p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file system</a:t>
            </a:r>
          </a:p>
          <a:p>
            <a:pPr lvl="1"/>
            <a:r>
              <a:rPr lang="en-US" dirty="0" smtClean="0"/>
              <a:t>LVM Group</a:t>
            </a:r>
          </a:p>
          <a:p>
            <a:pPr lvl="1"/>
            <a:r>
              <a:rPr lang="en-US" dirty="0" smtClean="0"/>
              <a:t>iSCSI target</a:t>
            </a:r>
          </a:p>
          <a:p>
            <a:pPr lvl="1"/>
            <a:r>
              <a:rPr lang="en-US" dirty="0" smtClean="0"/>
              <a:t>NFS share</a:t>
            </a:r>
          </a:p>
          <a:p>
            <a:pPr lvl="1"/>
            <a:r>
              <a:rPr lang="en-US" dirty="0" err="1" smtClean="0"/>
              <a:t>Ceph</a:t>
            </a:r>
            <a:r>
              <a:rPr lang="en-US" dirty="0" smtClean="0"/>
              <a:t> RBD</a:t>
            </a:r>
          </a:p>
          <a:p>
            <a:pPr lvl="1"/>
            <a:r>
              <a:rPr lang="en-US" dirty="0" err="1" smtClean="0"/>
              <a:t>GlusterFS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548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Fitur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Integrated backup &amp; restore</a:t>
            </a:r>
          </a:p>
          <a:p>
            <a:r>
              <a:rPr lang="en-US" dirty="0" smtClean="0"/>
              <a:t>High availability cluster</a:t>
            </a:r>
          </a:p>
          <a:p>
            <a:r>
              <a:rPr lang="en-US" dirty="0" smtClean="0"/>
              <a:t>Flexible networking</a:t>
            </a:r>
          </a:p>
          <a:p>
            <a:pPr lvl="1"/>
            <a:r>
              <a:rPr lang="en-US" dirty="0" smtClean="0"/>
              <a:t>VLAN</a:t>
            </a:r>
          </a:p>
          <a:p>
            <a:r>
              <a:rPr lang="en-US" dirty="0" smtClean="0"/>
              <a:t>Integrated firewall</a:t>
            </a:r>
          </a:p>
          <a:p>
            <a:r>
              <a:rPr lang="en-US" dirty="0" smtClean="0"/>
              <a:t>Open source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740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Percobaan</a:t>
            </a:r>
            <a:r>
              <a:rPr lang="en-US" dirty="0" smtClean="0"/>
              <a:t> (</a:t>
            </a:r>
            <a:r>
              <a:rPr lang="en-US" dirty="0" err="1" smtClean="0"/>
              <a:t>instalasi</a:t>
            </a:r>
            <a:r>
              <a:rPr lang="en-US" dirty="0" smtClean="0"/>
              <a:t>):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HW requirement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CPU: 64bit (Intel EMT64 or </a:t>
            </a:r>
            <a:r>
              <a:rPr lang="en-US" dirty="0" smtClean="0"/>
              <a:t>AMD64)</a:t>
            </a:r>
          </a:p>
          <a:p>
            <a:r>
              <a:rPr lang="en-US" dirty="0" smtClean="0"/>
              <a:t>Intel </a:t>
            </a:r>
            <a:r>
              <a:rPr lang="en-US" dirty="0"/>
              <a:t>VT/AMD-V capable CPU/Mainboard for KVM Full Virtualization </a:t>
            </a:r>
            <a:r>
              <a:rPr lang="en-US" dirty="0" smtClean="0"/>
              <a:t>support</a:t>
            </a:r>
          </a:p>
          <a:p>
            <a:r>
              <a:rPr lang="en-US" dirty="0" smtClean="0"/>
              <a:t>RAM</a:t>
            </a:r>
            <a:r>
              <a:rPr lang="en-US" dirty="0"/>
              <a:t>: 1 GB RAM, plus additional RAM used for </a:t>
            </a:r>
            <a:r>
              <a:rPr lang="en-US" dirty="0" smtClean="0"/>
              <a:t>guests</a:t>
            </a:r>
          </a:p>
          <a:p>
            <a:r>
              <a:rPr lang="en-US" dirty="0" smtClean="0"/>
              <a:t>Hard drive</a:t>
            </a:r>
          </a:p>
          <a:p>
            <a:r>
              <a:rPr lang="en-US" dirty="0" smtClean="0"/>
              <a:t>One </a:t>
            </a:r>
            <a:r>
              <a:rPr lang="en-US" dirty="0"/>
              <a:t>NIC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CPU</a:t>
            </a:r>
            <a:r>
              <a:rPr lang="en-US" dirty="0"/>
              <a:t>: 64bit (Intel EMT64 or AMD64), Multi core CPU recommended </a:t>
            </a:r>
            <a:r>
              <a:rPr lang="en-US" dirty="0" err="1"/>
              <a:t>Proxmox</a:t>
            </a:r>
            <a:r>
              <a:rPr lang="en-US" dirty="0"/>
              <a:t> VE Administration Guide 8 / </a:t>
            </a:r>
            <a:r>
              <a:rPr lang="en-US" dirty="0" smtClean="0"/>
              <a:t>290</a:t>
            </a:r>
          </a:p>
          <a:p>
            <a:r>
              <a:rPr lang="en-US" dirty="0" smtClean="0"/>
              <a:t>Intel </a:t>
            </a:r>
            <a:r>
              <a:rPr lang="en-US" dirty="0"/>
              <a:t>VT/AMD-V capable CPU/Mainboard for KVM Full Virtualization </a:t>
            </a:r>
            <a:r>
              <a:rPr lang="en-US" dirty="0" smtClean="0"/>
              <a:t>support</a:t>
            </a:r>
          </a:p>
          <a:p>
            <a:r>
              <a:rPr lang="en-US" dirty="0" smtClean="0"/>
              <a:t>RAM</a:t>
            </a:r>
            <a:r>
              <a:rPr lang="en-US" dirty="0"/>
              <a:t>: 8 GB RAM, plus additional RAM used for </a:t>
            </a:r>
            <a:r>
              <a:rPr lang="en-US" dirty="0" smtClean="0"/>
              <a:t>guests</a:t>
            </a:r>
          </a:p>
          <a:p>
            <a:r>
              <a:rPr lang="en-US" dirty="0" smtClean="0"/>
              <a:t>Hardware </a:t>
            </a:r>
            <a:r>
              <a:rPr lang="en-US" dirty="0"/>
              <a:t>RAID with batteries protected write cache (“BBU”) or flash based </a:t>
            </a:r>
            <a:r>
              <a:rPr lang="en-US" dirty="0" smtClean="0"/>
              <a:t>protection</a:t>
            </a:r>
          </a:p>
          <a:p>
            <a:r>
              <a:rPr lang="en-US" dirty="0" smtClean="0"/>
              <a:t>Fast </a:t>
            </a:r>
            <a:r>
              <a:rPr lang="en-US" dirty="0"/>
              <a:t>hard drives, best results with 15k rpm SAS, </a:t>
            </a:r>
            <a:r>
              <a:rPr lang="en-US" dirty="0" smtClean="0"/>
              <a:t>Raid10</a:t>
            </a:r>
          </a:p>
          <a:p>
            <a:r>
              <a:rPr lang="en-US" dirty="0" smtClean="0"/>
              <a:t>At </a:t>
            </a:r>
            <a:r>
              <a:rPr lang="en-US" dirty="0"/>
              <a:t>least two NICs, depending on the used storage technology you need more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867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Installasi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2800" dirty="0" err="1" smtClean="0"/>
              <a:t>persiapan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</a:t>
            </a:r>
            <a:r>
              <a:rPr lang="en-US" dirty="0" err="1" smtClean="0"/>
              <a:t>Proxmox</a:t>
            </a:r>
            <a:r>
              <a:rPr lang="en-US" dirty="0" smtClean="0"/>
              <a:t> VE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www.proxmox.com/en/downloads/category/iso-images-pve</a:t>
            </a:r>
            <a:endParaRPr lang="en-US" dirty="0" smtClean="0"/>
          </a:p>
          <a:p>
            <a:r>
              <a:rPr lang="en-US" dirty="0" err="1" smtClean="0"/>
              <a:t>Memastikan</a:t>
            </a:r>
            <a:r>
              <a:rPr lang="en-US" dirty="0" smtClean="0"/>
              <a:t> hardware virtualization </a:t>
            </a:r>
            <a:r>
              <a:rPr lang="en-US" dirty="0" err="1" smtClean="0"/>
              <a:t>aktif</a:t>
            </a:r>
            <a:endParaRPr lang="en-US" dirty="0" smtClean="0"/>
          </a:p>
          <a:p>
            <a:r>
              <a:rPr lang="en-US" dirty="0" smtClean="0"/>
              <a:t>Boot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008" y="2934351"/>
            <a:ext cx="3912631" cy="296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73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Installasi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2800" dirty="0" smtClean="0"/>
              <a:t>Proses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Installer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menu,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 “</a:t>
            </a:r>
            <a:r>
              <a:rPr lang="en-US" b="1" dirty="0" smtClean="0"/>
              <a:t>Install </a:t>
            </a:r>
            <a:r>
              <a:rPr lang="en-US" b="1" dirty="0" err="1" smtClean="0"/>
              <a:t>Proxmox</a:t>
            </a:r>
            <a:r>
              <a:rPr lang="en-US" b="1" dirty="0" smtClean="0"/>
              <a:t> VE</a:t>
            </a:r>
            <a:r>
              <a:rPr lang="en-US" dirty="0" smtClean="0"/>
              <a:t>”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Dhoto - Advanced Computer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755" y="2568864"/>
            <a:ext cx="38354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38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Green">
      <a:dk1>
        <a:sysClr val="windowText" lastClr="272F34"/>
      </a:dk1>
      <a:lt1>
        <a:sysClr val="window" lastClr="F0F1F2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272F34"/>
      </a:dk1>
      <a:lt1>
        <a:sysClr val="window" lastClr="F0F1F2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66</TotalTime>
  <Words>478</Words>
  <Application>Microsoft Office PowerPoint</Application>
  <PresentationFormat>Custom</PresentationFormat>
  <Paragraphs>106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Ion</vt:lpstr>
      <vt:lpstr>Advanced Computer Network: Proxmox VE</vt:lpstr>
      <vt:lpstr>Tujuan Pembelajaran</vt:lpstr>
      <vt:lpstr>Definisi</vt:lpstr>
      <vt:lpstr>Central Management</vt:lpstr>
      <vt:lpstr>Flexible Storage</vt:lpstr>
      <vt:lpstr>Fitur</vt:lpstr>
      <vt:lpstr>Langkah Percobaan (instalasi): HW requirement</vt:lpstr>
      <vt:lpstr>Installasi: persiapan</vt:lpstr>
      <vt:lpstr>Installasi: Proses</vt:lpstr>
      <vt:lpstr>Installasi: PC boot</vt:lpstr>
      <vt:lpstr>Installasi: end-user license agreement</vt:lpstr>
      <vt:lpstr>Installasi: Pemilihan file system</vt:lpstr>
      <vt:lpstr>Installasi: Pemilihan negara, time zone, dan keyboard</vt:lpstr>
      <vt:lpstr>Installasi: Admin password</vt:lpstr>
      <vt:lpstr>Installasi: Setting jaringan </vt:lpstr>
      <vt:lpstr>Installasi: Proses</vt:lpstr>
      <vt:lpstr>Installasi: reboot</vt:lpstr>
      <vt:lpstr>Installasi: Siap digunakan</vt:lpstr>
      <vt:lpstr>Referensi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Network: Proxmox VE</dc:title>
  <dc:creator>Sritrusta Sukaridhoto</dc:creator>
  <cp:lastModifiedBy>Hasan Basri</cp:lastModifiedBy>
  <cp:revision>10</cp:revision>
  <dcterms:created xsi:type="dcterms:W3CDTF">2017-10-01T07:56:24Z</dcterms:created>
  <dcterms:modified xsi:type="dcterms:W3CDTF">2018-09-19T15:39:11Z</dcterms:modified>
</cp:coreProperties>
</file>