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0"/>
  </p:normalViewPr>
  <p:slideViewPr>
    <p:cSldViewPr snapToGrid="0" snapToObjects="1">
      <p:cViewPr>
        <p:scale>
          <a:sx n="75" d="100"/>
          <a:sy n="75" d="100"/>
        </p:scale>
        <p:origin x="690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B1EF8-BA5E-B44B-A330-CFC0F6AE6EC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DDB64-CDEE-9047-9CF8-78A45E286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1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DDB64-CDEE-9047-9CF8-78A45E2866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0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DDB64-CDEE-9047-9CF8-78A45E2866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3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79E1-2B14-794D-B31B-AD8361982A58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5647-5309-D846-B883-541018446B27}" type="datetime1">
              <a:rPr lang="en-ID" smtClean="0"/>
              <a:t>19/09/2018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E678-E254-D142-83C0-C163113F8563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B2AC-4077-9141-80BE-74145B5C9C82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3B58-44C6-824F-9767-9465E3EB49DE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09F-BF47-C744-8F22-1ABB95DD1649}" type="datetime1">
              <a:rPr lang="en-ID" smtClean="0"/>
              <a:t>19/09/2018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3B6-2933-FB46-A5F9-AF02A6D48D46}" type="datetime1">
              <a:rPr lang="en-ID" smtClean="0"/>
              <a:t>19/09/2018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7DF-F010-034C-A27D-01333928CD2C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0D69-77F0-C842-AF2E-0773C95A111C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B355-CDD2-EE45-8B6A-A63640871997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3683-339C-AF4D-8059-6B8B84D3D2E7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9985-A749-F449-AEA0-8902E55EE71D}" type="datetime1">
              <a:rPr lang="en-ID" smtClean="0"/>
              <a:t>19/09/2018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4A91-14AA-E44D-80BC-07A480B506D2}" type="datetime1">
              <a:rPr lang="en-ID" smtClean="0"/>
              <a:t>19/09/2018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158F-AC1E-8B45-8DF0-26F8273858E6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66E8-E596-E542-8448-23DBA1B020F0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520B-928D-0843-AD41-9C5F4FFC5077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0CDF-1EC2-8D4A-B002-E9357A2D2913}" type="datetime1">
              <a:rPr lang="en-ID" smtClean="0"/>
              <a:t>19/09/2018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tif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5FC2E34-D841-E34D-825D-F542F756867E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21483AF-1F8A-3549-8809-9F0DAD12EF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190739" y="147950"/>
            <a:ext cx="992386" cy="9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1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reeBSD_jail" TargetMode="External"/><Relationship Id="rId3" Type="http://schemas.openxmlformats.org/officeDocument/2006/relationships/hyperlink" Target="https://en.wikipedia.org/wiki/Operating_system" TargetMode="External"/><Relationship Id="rId7" Type="http://schemas.openxmlformats.org/officeDocument/2006/relationships/hyperlink" Target="https://en.wikipedia.org/wiki/Virtualization_engin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Operating-system-level_virtualization#cite_note-1" TargetMode="External"/><Relationship Id="rId5" Type="http://schemas.openxmlformats.org/officeDocument/2006/relationships/hyperlink" Target="https://en.wikipedia.org/wiki/User-space" TargetMode="External"/><Relationship Id="rId10" Type="http://schemas.openxmlformats.org/officeDocument/2006/relationships/hyperlink" Target="https://en.wikipedia.org/wiki/Shared_resource" TargetMode="External"/><Relationship Id="rId4" Type="http://schemas.openxmlformats.org/officeDocument/2006/relationships/hyperlink" Target="https://en.wikipedia.org/wiki/Kernel_(computer_science)" TargetMode="External"/><Relationship Id="rId9" Type="http://schemas.openxmlformats.org/officeDocument/2006/relationships/hyperlink" Target="https://en.wikipedia.org/wiki/Chroot_jai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Advanced Computer Network: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Container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Sritrusta </a:t>
            </a:r>
            <a:r>
              <a:rPr lang="en-US" dirty="0" err="1" smtClean="0">
                <a:solidFill>
                  <a:schemeClr val="tx1"/>
                </a:solidFill>
              </a:rPr>
              <a:t>sukaridhoto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96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Container:</a:t>
            </a:r>
            <a:br>
              <a:rPr lang="en-US" dirty="0" smtClean="0"/>
            </a:br>
            <a:r>
              <a:rPr lang="en-US" dirty="0" smtClean="0"/>
              <a:t>Mount-Point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8106" y="2736056"/>
            <a:ext cx="3886200" cy="28448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hard-disk </a:t>
            </a:r>
            <a:r>
              <a:rPr lang="en-US" dirty="0" err="1" smtClean="0"/>
              <a:t>pada</a:t>
            </a:r>
            <a:r>
              <a:rPr lang="en-US" dirty="0" smtClean="0"/>
              <a:t> server </a:t>
            </a:r>
            <a:r>
              <a:rPr lang="en-US" dirty="0" err="1" smtClean="0"/>
              <a:t>fisik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7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Container:</a:t>
            </a:r>
            <a:br>
              <a:rPr lang="en-US" dirty="0" smtClean="0"/>
            </a:br>
            <a:r>
              <a:rPr lang="en-US" dirty="0" smtClean="0"/>
              <a:t>Network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8106" y="2736056"/>
            <a:ext cx="3886200" cy="28448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Name: </a:t>
            </a:r>
            <a:r>
              <a:rPr lang="en-US" dirty="0" err="1" smtClean="0"/>
              <a:t>pemilihan</a:t>
            </a:r>
            <a:r>
              <a:rPr lang="en-US" dirty="0" smtClean="0"/>
              <a:t> interface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container</a:t>
            </a:r>
          </a:p>
          <a:p>
            <a:r>
              <a:rPr lang="en-US" dirty="0" smtClean="0"/>
              <a:t>Bridge: </a:t>
            </a:r>
            <a:r>
              <a:rPr lang="en-US" dirty="0" err="1" smtClean="0"/>
              <a:t>penghubung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server </a:t>
            </a:r>
            <a:r>
              <a:rPr lang="en-US" dirty="0" err="1" smtClean="0"/>
              <a:t>fisik</a:t>
            </a:r>
            <a:endParaRPr lang="en-US" dirty="0" smtClean="0"/>
          </a:p>
          <a:p>
            <a:r>
              <a:rPr lang="en-US" dirty="0" smtClean="0"/>
              <a:t>IPv4 </a:t>
            </a:r>
            <a:r>
              <a:rPr lang="en-US" dirty="0" err="1" smtClean="0"/>
              <a:t>dan</a:t>
            </a:r>
            <a:r>
              <a:rPr lang="en-US" dirty="0" smtClean="0"/>
              <a:t> IPv6</a:t>
            </a:r>
          </a:p>
          <a:p>
            <a:pPr lvl="1"/>
            <a:r>
              <a:rPr lang="en-US" dirty="0" err="1" smtClean="0"/>
              <a:t>Penggunaan</a:t>
            </a:r>
            <a:r>
              <a:rPr lang="en-US" dirty="0" smtClean="0"/>
              <a:t> static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dhcp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83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Container:</a:t>
            </a:r>
            <a:br>
              <a:rPr lang="en-US" dirty="0" smtClean="0"/>
            </a:br>
            <a:r>
              <a:rPr lang="en-US" dirty="0" smtClean="0"/>
              <a:t>Start &amp; Shutdown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5206" y="3536156"/>
            <a:ext cx="2032000" cy="12446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start </a:t>
            </a:r>
            <a:r>
              <a:rPr lang="en-US" dirty="0" err="1" smtClean="0"/>
              <a:t>dan</a:t>
            </a:r>
            <a:r>
              <a:rPr lang="en-US" dirty="0" smtClean="0"/>
              <a:t> shutdown container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2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Pengaturan</a:t>
            </a:r>
            <a:r>
              <a:rPr lang="en-US" dirty="0" smtClean="0"/>
              <a:t> Container </a:t>
            </a:r>
            <a:r>
              <a:rPr lang="en-US" dirty="0" err="1" smtClean="0"/>
              <a:t>dengan</a:t>
            </a:r>
            <a:r>
              <a:rPr lang="en-US" dirty="0" smtClean="0"/>
              <a:t> PCT(1)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Pembuatan</a:t>
            </a:r>
            <a:endParaRPr lang="en-US" dirty="0" smtClean="0"/>
          </a:p>
          <a:p>
            <a:pPr lvl="1"/>
            <a:r>
              <a:rPr lang="en-US" dirty="0" err="1"/>
              <a:t>pct</a:t>
            </a:r>
            <a:r>
              <a:rPr lang="en-US" dirty="0"/>
              <a:t> create 100 /</a:t>
            </a:r>
            <a:r>
              <a:rPr lang="en-US" dirty="0" err="1" smtClean="0"/>
              <a:t>var</a:t>
            </a:r>
            <a:r>
              <a:rPr lang="en-US" dirty="0" smtClean="0"/>
              <a:t>/lib/</a:t>
            </a:r>
            <a:r>
              <a:rPr lang="en-US" dirty="0" err="1" smtClean="0"/>
              <a:t>vz</a:t>
            </a:r>
            <a:r>
              <a:rPr lang="en-US" dirty="0" smtClean="0"/>
              <a:t>/template/cache/debian-8.0-standard_8.0-1 </a:t>
            </a:r>
            <a:r>
              <a:rPr lang="en-US" dirty="0"/>
              <a:t>_amd64.tar.gz </a:t>
            </a:r>
            <a:endParaRPr lang="en-US" dirty="0" smtClean="0"/>
          </a:p>
          <a:p>
            <a:r>
              <a:rPr lang="en-US" dirty="0" smtClean="0"/>
              <a:t>Start</a:t>
            </a:r>
          </a:p>
          <a:p>
            <a:pPr lvl="1"/>
            <a:r>
              <a:rPr lang="en-US" dirty="0" err="1"/>
              <a:t>pct</a:t>
            </a:r>
            <a:r>
              <a:rPr lang="en-US" dirty="0"/>
              <a:t> start 100 </a:t>
            </a:r>
          </a:p>
          <a:p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console </a:t>
            </a:r>
            <a:r>
              <a:rPr lang="en-US" dirty="0" err="1" smtClean="0"/>
              <a:t>getty</a:t>
            </a:r>
            <a:endParaRPr lang="en-US" dirty="0" smtClean="0"/>
          </a:p>
          <a:p>
            <a:pPr lvl="1"/>
            <a:r>
              <a:rPr lang="en-US" dirty="0" err="1"/>
              <a:t>pct</a:t>
            </a:r>
            <a:r>
              <a:rPr lang="en-US" dirty="0"/>
              <a:t> console 100 </a:t>
            </a:r>
          </a:p>
          <a:p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root</a:t>
            </a:r>
          </a:p>
          <a:p>
            <a:pPr lvl="1"/>
            <a:r>
              <a:rPr lang="en-US" dirty="0" err="1"/>
              <a:t>pct</a:t>
            </a:r>
            <a:r>
              <a:rPr lang="en-US" dirty="0"/>
              <a:t> enter 100 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21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Pengaturan</a:t>
            </a:r>
            <a:r>
              <a:rPr lang="en-US" dirty="0" smtClean="0"/>
              <a:t> Container </a:t>
            </a:r>
            <a:r>
              <a:rPr lang="en-US" dirty="0" err="1" smtClean="0"/>
              <a:t>dengan</a:t>
            </a:r>
            <a:r>
              <a:rPr lang="en-US" dirty="0" smtClean="0"/>
              <a:t> PCT(2)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endParaRPr lang="en-US" dirty="0" smtClean="0"/>
          </a:p>
          <a:p>
            <a:pPr lvl="1"/>
            <a:r>
              <a:rPr lang="en-US" dirty="0" err="1"/>
              <a:t>pct</a:t>
            </a:r>
            <a:r>
              <a:rPr lang="en-US" dirty="0"/>
              <a:t> </a:t>
            </a:r>
            <a:r>
              <a:rPr lang="en-US" dirty="0" err="1"/>
              <a:t>config</a:t>
            </a:r>
            <a:r>
              <a:rPr lang="en-US" dirty="0"/>
              <a:t> 100</a:t>
            </a:r>
            <a:br>
              <a:rPr lang="en-US" dirty="0"/>
            </a:br>
            <a:endParaRPr lang="en-US" dirty="0"/>
          </a:p>
          <a:p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 lvl="1"/>
            <a:r>
              <a:rPr lang="en-US" dirty="0" err="1"/>
              <a:t>pct</a:t>
            </a:r>
            <a:r>
              <a:rPr lang="en-US" dirty="0"/>
              <a:t> set 100 -net0 name=eth0,bridge=vmbr0,ip=192.168.15.147/24,gw ← =192.168.15.1 </a:t>
            </a:r>
          </a:p>
          <a:p>
            <a:r>
              <a:rPr lang="en-US" dirty="0" err="1" smtClean="0"/>
              <a:t>Pengaturan</a:t>
            </a:r>
            <a:r>
              <a:rPr lang="en-US" dirty="0" smtClean="0"/>
              <a:t> memory</a:t>
            </a:r>
          </a:p>
          <a:p>
            <a:pPr lvl="1"/>
            <a:r>
              <a:rPr lang="en-US" dirty="0" err="1"/>
              <a:t>pct</a:t>
            </a:r>
            <a:r>
              <a:rPr lang="en-US" dirty="0"/>
              <a:t> set 100 -memory 512 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21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Konfigurasi</a:t>
            </a:r>
            <a:r>
              <a:rPr lang="en-US" dirty="0" smtClean="0"/>
              <a:t> Container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</a:t>
            </a:r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di 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pve</a:t>
            </a:r>
            <a:r>
              <a:rPr lang="en-US" dirty="0"/>
              <a:t>/</a:t>
            </a:r>
            <a:r>
              <a:rPr lang="en-US" dirty="0" err="1"/>
              <a:t>lxc</a:t>
            </a:r>
            <a:r>
              <a:rPr lang="en-US" dirty="0"/>
              <a:t>/&lt;CTID&gt;.</a:t>
            </a:r>
            <a:r>
              <a:rPr lang="en-US" dirty="0" err="1"/>
              <a:t>conf</a:t>
            </a:r>
            <a:r>
              <a:rPr lang="en-US" dirty="0"/>
              <a:t> </a:t>
            </a:r>
          </a:p>
          <a:p>
            <a:pPr lvl="2"/>
            <a:r>
              <a:rPr lang="en-US" dirty="0" err="1" smtClean="0"/>
              <a:t>Dimana</a:t>
            </a:r>
            <a:r>
              <a:rPr lang="en-US" dirty="0" smtClean="0"/>
              <a:t> &lt;CTID&gt;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nomer</a:t>
            </a:r>
            <a:r>
              <a:rPr lang="en-US" dirty="0" smtClean="0"/>
              <a:t> container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07" y="3775075"/>
            <a:ext cx="9658963" cy="191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Penguncian</a:t>
            </a:r>
            <a:r>
              <a:rPr lang="en-US" dirty="0" smtClean="0"/>
              <a:t> (lock)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Container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dikunci</a:t>
            </a:r>
            <a:r>
              <a:rPr lang="en-US" dirty="0" smtClean="0"/>
              <a:t> (lock) </a:t>
            </a:r>
            <a:r>
              <a:rPr lang="en-US" dirty="0" err="1" smtClean="0"/>
              <a:t>melalui</a:t>
            </a:r>
            <a:r>
              <a:rPr lang="en-US" dirty="0" smtClean="0"/>
              <a:t> software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proses </a:t>
            </a:r>
            <a:r>
              <a:rPr lang="en-US" dirty="0" err="1" smtClean="0"/>
              <a:t>migrasi</a:t>
            </a:r>
            <a:r>
              <a:rPr lang="en-US" dirty="0" smtClean="0"/>
              <a:t>,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pembukaan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(unlock) </a:t>
            </a:r>
            <a:r>
              <a:rPr lang="en-US" dirty="0" err="1" smtClean="0"/>
              <a:t>pada</a:t>
            </a:r>
            <a:r>
              <a:rPr lang="en-US" dirty="0" smtClean="0"/>
              <a:t> container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/>
              <a:t>pct</a:t>
            </a:r>
            <a:r>
              <a:rPr lang="en-US"/>
              <a:t> unlock &lt;CTID&gt; </a:t>
            </a:r>
          </a:p>
          <a:p>
            <a:pPr lvl="1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Tujuan</a:t>
            </a:r>
            <a:r>
              <a:rPr lang="en-ID" dirty="0" smtClean="0"/>
              <a:t> </a:t>
            </a:r>
            <a:r>
              <a:rPr lang="en-ID" dirty="0" err="1" smtClean="0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Memperkenalkan</a:t>
            </a:r>
            <a:r>
              <a:rPr lang="en-ID" dirty="0" smtClean="0"/>
              <a:t> </a:t>
            </a:r>
            <a:r>
              <a:rPr lang="en-ID" dirty="0" err="1" smtClean="0"/>
              <a:t>kepada</a:t>
            </a:r>
            <a:r>
              <a:rPr lang="en-ID" dirty="0" smtClean="0"/>
              <a:t> </a:t>
            </a:r>
            <a:r>
              <a:rPr lang="en-ID" dirty="0" err="1" smtClean="0"/>
              <a:t>mahasiswa</a:t>
            </a:r>
            <a:r>
              <a:rPr lang="en-ID" dirty="0" smtClean="0"/>
              <a:t>  </a:t>
            </a:r>
            <a:r>
              <a:rPr lang="en-ID" dirty="0" err="1" smtClean="0"/>
              <a:t>tentang</a:t>
            </a:r>
            <a:r>
              <a:rPr lang="en-ID" dirty="0" smtClean="0"/>
              <a:t> </a:t>
            </a:r>
            <a:r>
              <a:rPr lang="en-ID" dirty="0" err="1" smtClean="0"/>
              <a:t>pengertian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container</a:t>
            </a:r>
          </a:p>
          <a:p>
            <a:r>
              <a:rPr lang="en-ID" dirty="0" err="1" smtClean="0"/>
              <a:t>Meningkatkan</a:t>
            </a:r>
            <a:r>
              <a:rPr lang="en-ID" dirty="0" smtClean="0"/>
              <a:t> </a:t>
            </a:r>
            <a:r>
              <a:rPr lang="en-ID" dirty="0" err="1" smtClean="0"/>
              <a:t>pengetahuan</a:t>
            </a:r>
            <a:r>
              <a:rPr lang="en-ID" dirty="0" smtClean="0"/>
              <a:t> 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pemahaman</a:t>
            </a:r>
            <a:r>
              <a:rPr lang="en-ID" dirty="0" smtClean="0"/>
              <a:t> </a:t>
            </a:r>
            <a:r>
              <a:rPr lang="en-ID" dirty="0" err="1" smtClean="0"/>
              <a:t>mahasiswa</a:t>
            </a:r>
            <a:r>
              <a:rPr lang="en-ID" dirty="0" smtClean="0"/>
              <a:t> </a:t>
            </a:r>
            <a:r>
              <a:rPr lang="en-ID" dirty="0" err="1" smtClean="0"/>
              <a:t>atas</a:t>
            </a:r>
            <a:r>
              <a:rPr lang="en-ID" dirty="0" smtClean="0"/>
              <a:t> container yang </a:t>
            </a:r>
            <a:r>
              <a:rPr lang="en-ID" dirty="0" err="1" smtClean="0"/>
              <a:t>bisa</a:t>
            </a:r>
            <a:r>
              <a:rPr lang="en-ID" dirty="0" smtClean="0"/>
              <a:t> di </a:t>
            </a:r>
            <a:r>
              <a:rPr lang="en-ID" dirty="0" err="1" smtClean="0"/>
              <a:t>jalankan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mesin</a:t>
            </a:r>
            <a:r>
              <a:rPr lang="en-ID" dirty="0" smtClean="0"/>
              <a:t> virtual</a:t>
            </a:r>
          </a:p>
          <a:p>
            <a:r>
              <a:rPr lang="en-ID" dirty="0" err="1" smtClean="0"/>
              <a:t>Mahasiswa</a:t>
            </a:r>
            <a:r>
              <a:rPr lang="en-ID" dirty="0" smtClean="0"/>
              <a:t> </a:t>
            </a:r>
            <a:r>
              <a:rPr lang="en-ID" dirty="0" err="1" smtClean="0"/>
              <a:t>mampu</a:t>
            </a:r>
            <a:r>
              <a:rPr lang="en-ID" dirty="0" smtClean="0"/>
              <a:t> </a:t>
            </a:r>
            <a:r>
              <a:rPr lang="en-ID" dirty="0" err="1" smtClean="0"/>
              <a:t>melakukan</a:t>
            </a:r>
            <a:r>
              <a:rPr lang="en-ID" dirty="0" smtClean="0"/>
              <a:t> </a:t>
            </a:r>
            <a:r>
              <a:rPr lang="en-ID" dirty="0" err="1" smtClean="0"/>
              <a:t>konfigurasi</a:t>
            </a:r>
            <a:r>
              <a:rPr lang="en-ID" dirty="0" smtClean="0"/>
              <a:t> container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mesin</a:t>
            </a:r>
            <a:r>
              <a:rPr lang="en-ID" dirty="0" smtClean="0"/>
              <a:t> </a:t>
            </a:r>
            <a:r>
              <a:rPr lang="en-ID" dirty="0" err="1" smtClean="0"/>
              <a:t>vritual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9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Peralatan</a:t>
            </a:r>
            <a:r>
              <a:rPr lang="en-ID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D" dirty="0" smtClean="0"/>
              <a:t>pc server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kapasistas</a:t>
            </a:r>
            <a:r>
              <a:rPr lang="en-ID" dirty="0" smtClean="0"/>
              <a:t> </a:t>
            </a:r>
            <a:r>
              <a:rPr lang="en-ID" dirty="0" err="1" smtClean="0"/>
              <a:t>prosessor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memory</a:t>
            </a:r>
            <a:r>
              <a:rPr lang="en-US" dirty="0" smtClean="0"/>
              <a:t> yang </a:t>
            </a:r>
            <a:r>
              <a:rPr lang="en-US" dirty="0" err="1" smtClean="0"/>
              <a:t>memadai</a:t>
            </a:r>
            <a:endParaRPr lang="en-US" dirty="0" smtClean="0"/>
          </a:p>
          <a:p>
            <a:r>
              <a:rPr lang="en-ID" dirty="0" err="1" smtClean="0"/>
              <a:t>Aplikasi</a:t>
            </a:r>
            <a:r>
              <a:rPr lang="en-ID" dirty="0" smtClean="0"/>
              <a:t> </a:t>
            </a:r>
            <a:r>
              <a:rPr lang="en-ID" dirty="0" err="1" smtClean="0"/>
              <a:t>linux</a:t>
            </a:r>
            <a:r>
              <a:rPr lang="en-ID" dirty="0" smtClean="0"/>
              <a:t> container</a:t>
            </a:r>
          </a:p>
          <a:p>
            <a:pPr marL="0" indent="0">
              <a:buNone/>
            </a:pPr>
            <a:endParaRPr lang="en-ID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7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Defenisi</a:t>
            </a:r>
            <a:r>
              <a:rPr lang="en-US" dirty="0" smtClean="0"/>
              <a:t>  Containers: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wikipedia</a:t>
            </a:r>
            <a:endParaRPr lang="en-US" dirty="0" smtClean="0"/>
          </a:p>
          <a:p>
            <a:pPr lvl="1"/>
            <a:r>
              <a:rPr lang="en-US" b="1" dirty="0" err="1"/>
              <a:t>S</a:t>
            </a:r>
            <a:r>
              <a:rPr lang="en-US" b="1" dirty="0" err="1" smtClean="0"/>
              <a:t>istem</a:t>
            </a:r>
            <a:r>
              <a:rPr lang="en-US" b="1" dirty="0" smtClean="0"/>
              <a:t> </a:t>
            </a:r>
            <a:r>
              <a:rPr lang="en-US" b="1" dirty="0" err="1" smtClean="0"/>
              <a:t>operasi</a:t>
            </a:r>
            <a:r>
              <a:rPr lang="en-US" b="1" dirty="0" smtClean="0"/>
              <a:t> level </a:t>
            </a:r>
            <a:r>
              <a:rPr lang="en-US" b="1" dirty="0" err="1" smtClean="0"/>
              <a:t>virtualisasai</a:t>
            </a:r>
            <a:r>
              <a:rPr lang="en-US" dirty="0" smtClean="0"/>
              <a:t>,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kontainer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kernel </a:t>
            </a:r>
            <a:r>
              <a:rPr lang="en-US" dirty="0" err="1" smtClean="0"/>
              <a:t>memungkinan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ruang-ruang</a:t>
            </a:r>
            <a:r>
              <a:rPr lang="en-US" dirty="0" smtClean="0"/>
              <a:t> </a:t>
            </a:r>
            <a:r>
              <a:rPr lang="en-US" dirty="0" err="1" smtClean="0"/>
              <a:t>pengunaan</a:t>
            </a:r>
            <a:r>
              <a:rPr lang="en-US" dirty="0" smtClean="0"/>
              <a:t> 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terisolasi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semacam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container, [1] </a:t>
            </a:r>
            <a:r>
              <a:rPr lang="en-US" dirty="0" err="1" smtClean="0"/>
              <a:t>partisi</a:t>
            </a:r>
            <a:r>
              <a:rPr lang="en-US" dirty="0" smtClean="0"/>
              <a:t>,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virtualisasai</a:t>
            </a:r>
            <a:r>
              <a:rPr lang="en-US" dirty="0" smtClean="0"/>
              <a:t> (VES) </a:t>
            </a:r>
            <a:r>
              <a:rPr lang="en-US" dirty="0" err="1" smtClean="0"/>
              <a:t>atau</a:t>
            </a:r>
            <a:r>
              <a:rPr lang="en-US" dirty="0" smtClean="0"/>
              <a:t> jails </a:t>
            </a:r>
            <a:r>
              <a:rPr lang="en-US" dirty="0" err="1" smtClean="0"/>
              <a:t>FreeBSF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Chroot</a:t>
            </a:r>
            <a:r>
              <a:rPr lang="en-US" dirty="0" smtClean="0"/>
              <a:t> </a:t>
            </a:r>
            <a:r>
              <a:rPr lang="en-US" dirty="0" err="1" smtClean="0"/>
              <a:t>jail,mungkin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program yang </a:t>
            </a:r>
            <a:r>
              <a:rPr lang="en-US" dirty="0" err="1" smtClean="0"/>
              <a:t>berjalan</a:t>
            </a:r>
            <a:r>
              <a:rPr lang="en-US" dirty="0" smtClean="0"/>
              <a:t> di </a:t>
            </a:r>
            <a:r>
              <a:rPr lang="en-US" dirty="0" err="1" smtClean="0"/>
              <a:t>dalamnya</a:t>
            </a:r>
            <a:r>
              <a:rPr lang="en-US" dirty="0" smtClean="0"/>
              <a:t>. </a:t>
            </a:r>
            <a:r>
              <a:rPr lang="en-US" dirty="0" err="1" smtClean="0"/>
              <a:t>Programa</a:t>
            </a:r>
            <a:r>
              <a:rPr lang="en-US" dirty="0" smtClean="0"/>
              <a:t> yang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( </a:t>
            </a:r>
            <a:r>
              <a:rPr lang="en-US" dirty="0" err="1" smtClean="0"/>
              <a:t>perangkat</a:t>
            </a:r>
            <a:r>
              <a:rPr lang="en-US" dirty="0" smtClean="0"/>
              <a:t> yang </a:t>
            </a:r>
            <a:r>
              <a:rPr lang="en-US" dirty="0" err="1" smtClean="0"/>
              <a:t>terhubung</a:t>
            </a:r>
            <a:r>
              <a:rPr lang="en-US" dirty="0" smtClean="0"/>
              <a:t>, file, folder, </a:t>
            </a: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, </a:t>
            </a:r>
            <a:r>
              <a:rPr lang="en-US" dirty="0" err="1" smtClean="0"/>
              <a:t>daya</a:t>
            </a:r>
            <a:r>
              <a:rPr lang="en-US" dirty="0" smtClean="0"/>
              <a:t> CPU,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di </a:t>
            </a:r>
            <a:r>
              <a:rPr lang="en-US" dirty="0" err="1" smtClean="0"/>
              <a:t>hitung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. </a:t>
            </a:r>
            <a:r>
              <a:rPr lang="en-US" dirty="0" err="1" smtClean="0"/>
              <a:t>Namun</a:t>
            </a:r>
            <a:r>
              <a:rPr lang="en-US" dirty="0" smtClean="0"/>
              <a:t> program yang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kontainer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penampung</a:t>
            </a:r>
            <a:r>
              <a:rPr lang="en-US" dirty="0" smtClean="0"/>
              <a:t> yang di </a:t>
            </a:r>
            <a:r>
              <a:rPr lang="en-US" dirty="0" err="1" smtClean="0"/>
              <a:t>tetapkan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kontainer</a:t>
            </a:r>
            <a:r>
              <a:rPr lang="en-US" dirty="0" smtClean="0"/>
              <a:t>  </a:t>
            </a:r>
            <a:r>
              <a:rPr lang="en-US" dirty="0" smtClean="0"/>
              <a:t>also </a:t>
            </a:r>
            <a:r>
              <a:rPr lang="en-US" dirty="0"/>
              <a:t>known as </a:t>
            </a:r>
            <a:r>
              <a:rPr lang="en-US" b="1" dirty="0"/>
              <a:t>containerization</a:t>
            </a:r>
            <a:r>
              <a:rPr lang="en-US" dirty="0"/>
              <a:t>, refers to an </a:t>
            </a:r>
            <a:r>
              <a:rPr lang="en-US" dirty="0">
                <a:hlinkClick r:id="rId3" tooltip="Operating system"/>
              </a:rPr>
              <a:t>operating system</a:t>
            </a:r>
            <a:r>
              <a:rPr lang="en-US" dirty="0"/>
              <a:t> feature in which the </a:t>
            </a:r>
            <a:r>
              <a:rPr lang="en-US" dirty="0">
                <a:hlinkClick r:id="rId4" tooltip="Kernel (computer science)"/>
              </a:rPr>
              <a:t>kernel</a:t>
            </a:r>
            <a:r>
              <a:rPr lang="en-US" dirty="0"/>
              <a:t> allows the existence of multiple isolated </a:t>
            </a:r>
            <a:r>
              <a:rPr lang="en-US" dirty="0">
                <a:hlinkClick r:id="rId5" tooltip="User-space"/>
              </a:rPr>
              <a:t>user-space</a:t>
            </a:r>
            <a:r>
              <a:rPr lang="en-US" dirty="0"/>
              <a:t> instances. Such instances, called </a:t>
            </a:r>
            <a:r>
              <a:rPr lang="en-US" b="1" dirty="0"/>
              <a:t>containers</a:t>
            </a:r>
            <a:r>
              <a:rPr lang="en-US" dirty="0"/>
              <a:t>,</a:t>
            </a:r>
            <a:r>
              <a:rPr lang="en-US" baseline="30000" dirty="0">
                <a:hlinkClick r:id="rId6"/>
              </a:rPr>
              <a:t>[1]</a:t>
            </a:r>
            <a:r>
              <a:rPr lang="en-US" dirty="0"/>
              <a:t> partitions, </a:t>
            </a:r>
            <a:r>
              <a:rPr lang="en-US" dirty="0">
                <a:hlinkClick r:id="rId7" tooltip="Virtualization engine"/>
              </a:rPr>
              <a:t>virtualization engines</a:t>
            </a:r>
            <a:r>
              <a:rPr lang="en-US" dirty="0"/>
              <a:t> (VEs) or jails (</a:t>
            </a:r>
            <a:r>
              <a:rPr lang="en-US" dirty="0">
                <a:hlinkClick r:id="rId8" tooltip="FreeBSD jail"/>
              </a:rPr>
              <a:t>FreeBSD jail</a:t>
            </a:r>
            <a:r>
              <a:rPr lang="en-US" dirty="0"/>
              <a:t> or </a:t>
            </a:r>
            <a:r>
              <a:rPr lang="en-US" dirty="0">
                <a:hlinkClick r:id="rId9" tooltip="Chroot jail"/>
              </a:rPr>
              <a:t>chroot jail</a:t>
            </a:r>
            <a:r>
              <a:rPr lang="en-US" dirty="0"/>
              <a:t>), may look like real computers from the point of view of programs running in them. A computer program running on an ordinary person's computer's operating system can see all resources (connected devices, files and folders, </a:t>
            </a:r>
            <a:r>
              <a:rPr lang="en-US" dirty="0">
                <a:hlinkClick r:id="rId10" tooltip="Shared resource"/>
              </a:rPr>
              <a:t>network shares</a:t>
            </a:r>
            <a:r>
              <a:rPr lang="en-US" dirty="0"/>
              <a:t>, CPU power, quantifiable hardware capabilities) of that computer. However, programs running inside a container can only see the container's contents and devices assigned to the container.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3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Container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Chroot</a:t>
            </a:r>
            <a:endParaRPr lang="en-US" dirty="0" smtClean="0"/>
          </a:p>
          <a:p>
            <a:pPr lvl="1"/>
            <a:r>
              <a:rPr lang="en-US" dirty="0" smtClean="0"/>
              <a:t>Docker</a:t>
            </a:r>
          </a:p>
          <a:p>
            <a:pPr lvl="1"/>
            <a:r>
              <a:rPr lang="en-US" dirty="0" err="1" smtClean="0"/>
              <a:t>OpenVZ</a:t>
            </a:r>
            <a:endParaRPr lang="en-US" dirty="0" smtClean="0"/>
          </a:p>
          <a:p>
            <a:pPr lvl="1"/>
            <a:r>
              <a:rPr lang="en-US" dirty="0" smtClean="0"/>
              <a:t>LXC</a:t>
            </a:r>
          </a:p>
          <a:p>
            <a:pPr lvl="1"/>
            <a:r>
              <a:rPr lang="en-US" dirty="0" smtClean="0"/>
              <a:t>FreeBSD Jail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36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LXC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2052918"/>
            <a:ext cx="5045913" cy="4195481"/>
          </a:xfrm>
        </p:spPr>
        <p:txBody>
          <a:bodyPr>
            <a:normAutofit/>
          </a:bodyPr>
          <a:lstStyle/>
          <a:p>
            <a:r>
              <a:rPr lang="en-US" b="1" dirty="0"/>
              <a:t>LXC</a:t>
            </a:r>
            <a:r>
              <a:rPr lang="en-US" dirty="0"/>
              <a:t> (</a:t>
            </a:r>
            <a:r>
              <a:rPr lang="en-US" b="1" dirty="0"/>
              <a:t>Linux Containers</a:t>
            </a:r>
            <a:r>
              <a:rPr lang="en-US" dirty="0" smtClean="0"/>
              <a:t>) </a:t>
            </a:r>
            <a:r>
              <a:rPr lang="en-US" dirty="0" err="1" smtClean="0"/>
              <a:t>merupakan</a:t>
            </a:r>
            <a:r>
              <a:rPr lang="en-US" dirty="0" smtClean="0"/>
              <a:t> 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level </a:t>
            </a:r>
            <a:r>
              <a:rPr lang="en-US" dirty="0" err="1" smtClean="0"/>
              <a:t>virtualisasi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terisolasi</a:t>
            </a:r>
            <a:r>
              <a:rPr lang="en-US" dirty="0" smtClean="0"/>
              <a:t> </a:t>
            </a:r>
            <a:r>
              <a:rPr lang="en-US" dirty="0" err="1" smtClean="0"/>
              <a:t>linux</a:t>
            </a:r>
            <a:r>
              <a:rPr lang="en-US" dirty="0" smtClean="0"/>
              <a:t> (container)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mengunakan</a:t>
            </a:r>
            <a:r>
              <a:rPr lang="en-US" dirty="0" smtClean="0"/>
              <a:t>  kernel host single </a:t>
            </a:r>
            <a:r>
              <a:rPr lang="en-US" dirty="0" err="1" smtClean="0"/>
              <a:t>linux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smtClean="0"/>
              <a:t>container </a:t>
            </a:r>
            <a:r>
              <a:rPr lang="en-US" dirty="0" err="1" smtClean="0"/>
              <a:t>dengan</a:t>
            </a:r>
            <a:r>
              <a:rPr lang="en-US" dirty="0" smtClean="0"/>
              <a:t> GUI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Proxmox</a:t>
            </a:r>
            <a:r>
              <a:rPr lang="en-US" dirty="0" smtClean="0"/>
              <a:t> Container Toolkit (PCT)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8" y="253048"/>
            <a:ext cx="1170918" cy="1078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074" y="624523"/>
            <a:ext cx="4486275" cy="593185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2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Container:</a:t>
            </a:r>
            <a:br>
              <a:rPr lang="en-US" dirty="0" smtClean="0"/>
            </a:br>
            <a:r>
              <a:rPr lang="en-US" dirty="0" smtClean="0"/>
              <a:t>General settings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8106" y="2729706"/>
            <a:ext cx="3886200" cy="28575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Node: </a:t>
            </a:r>
            <a:r>
              <a:rPr lang="en-US" dirty="0" err="1" smtClean="0"/>
              <a:t>pemilihan</a:t>
            </a:r>
            <a:r>
              <a:rPr lang="en-US" dirty="0" smtClean="0"/>
              <a:t> server </a:t>
            </a:r>
            <a:r>
              <a:rPr lang="en-US" dirty="0" err="1" smtClean="0"/>
              <a:t>fisik</a:t>
            </a:r>
            <a:endParaRPr lang="en-US" dirty="0" smtClean="0"/>
          </a:p>
          <a:p>
            <a:r>
              <a:rPr lang="en-US" dirty="0" smtClean="0"/>
              <a:t>CT ID: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nomer</a:t>
            </a:r>
            <a:r>
              <a:rPr lang="en-US" dirty="0" smtClean="0"/>
              <a:t> container</a:t>
            </a:r>
          </a:p>
          <a:p>
            <a:r>
              <a:rPr lang="en-US" dirty="0" smtClean="0"/>
              <a:t>Hostname: </a:t>
            </a:r>
            <a:r>
              <a:rPr lang="en-US" dirty="0" err="1" smtClean="0"/>
              <a:t>penamaan</a:t>
            </a:r>
            <a:r>
              <a:rPr lang="en-US" dirty="0" smtClean="0"/>
              <a:t> container</a:t>
            </a:r>
          </a:p>
          <a:p>
            <a:r>
              <a:rPr lang="en-US" dirty="0" smtClean="0"/>
              <a:t>Resource Pool: </a:t>
            </a:r>
            <a:r>
              <a:rPr lang="en-US" dirty="0" err="1" smtClean="0"/>
              <a:t>pengelompokan</a:t>
            </a:r>
            <a:r>
              <a:rPr lang="en-US" dirty="0" smtClean="0"/>
              <a:t> container</a:t>
            </a:r>
          </a:p>
          <a:p>
            <a:r>
              <a:rPr lang="en-US" dirty="0" smtClean="0"/>
              <a:t>Password: password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container</a:t>
            </a:r>
          </a:p>
          <a:p>
            <a:r>
              <a:rPr lang="en-US" dirty="0" smtClean="0"/>
              <a:t>SSH Public Key: </a:t>
            </a:r>
            <a:r>
              <a:rPr lang="en-US" dirty="0" err="1" smtClean="0"/>
              <a:t>ssh</a:t>
            </a:r>
            <a:r>
              <a:rPr lang="en-US" dirty="0" smtClean="0"/>
              <a:t> key</a:t>
            </a:r>
          </a:p>
          <a:p>
            <a:r>
              <a:rPr lang="en-US" dirty="0" smtClean="0"/>
              <a:t>Unprivileged container: </a:t>
            </a:r>
          </a:p>
          <a:p>
            <a:pPr lvl="1"/>
            <a:r>
              <a:rPr lang="en-US" dirty="0" smtClean="0"/>
              <a:t>Privileged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digunakan</a:t>
            </a:r>
            <a:r>
              <a:rPr lang="en-US" dirty="0" smtClean="0">
                <a:sym typeface="Wingdings"/>
              </a:rPr>
              <a:t> di trusted network</a:t>
            </a:r>
          </a:p>
          <a:p>
            <a:pPr lvl="1"/>
            <a:r>
              <a:rPr lang="en-US" dirty="0" smtClean="0">
                <a:sym typeface="Wingdings"/>
              </a:rPr>
              <a:t>Unprivileged  public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2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Container:</a:t>
            </a:r>
            <a:br>
              <a:rPr lang="en-US" dirty="0" smtClean="0"/>
            </a:br>
            <a:r>
              <a:rPr lang="en-US" dirty="0" smtClean="0"/>
              <a:t>CPU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1756" y="2748756"/>
            <a:ext cx="3898900" cy="28194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Cores: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core </a:t>
            </a:r>
            <a:r>
              <a:rPr lang="en-US" dirty="0" err="1" smtClean="0"/>
              <a:t>pada</a:t>
            </a:r>
            <a:r>
              <a:rPr lang="en-US" dirty="0" smtClean="0"/>
              <a:t> container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37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Container:</a:t>
            </a:r>
            <a:br>
              <a:rPr lang="en-US" dirty="0" smtClean="0"/>
            </a:br>
            <a:r>
              <a:rPr lang="en-US" dirty="0" smtClean="0"/>
              <a:t>Memory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1756" y="2729706"/>
            <a:ext cx="3898900" cy="2857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Memory: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memory </a:t>
            </a:r>
            <a:r>
              <a:rPr lang="en-US" dirty="0" err="1" smtClean="0"/>
              <a:t>pada</a:t>
            </a:r>
            <a:r>
              <a:rPr lang="en-US" dirty="0" smtClean="0"/>
              <a:t> container</a:t>
            </a:r>
          </a:p>
          <a:p>
            <a:r>
              <a:rPr lang="en-US" dirty="0" smtClean="0"/>
              <a:t>SWAP: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swap </a:t>
            </a:r>
            <a:r>
              <a:rPr lang="en-US" dirty="0" err="1" smtClean="0"/>
              <a:t>pada</a:t>
            </a:r>
            <a:r>
              <a:rPr lang="en-US" dirty="0" smtClean="0"/>
              <a:t> container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35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6598</TotalTime>
  <Words>491</Words>
  <Application>Microsoft Office PowerPoint</Application>
  <PresentationFormat>Widescreen</PresentationFormat>
  <Paragraphs>101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Wingdings 3</vt:lpstr>
      <vt:lpstr>Ion</vt:lpstr>
      <vt:lpstr>Advanced Computer Network: Container</vt:lpstr>
      <vt:lpstr>Tujuan Pembelajaran</vt:lpstr>
      <vt:lpstr>Peralatan:</vt:lpstr>
      <vt:lpstr>Defenisi  Containers:</vt:lpstr>
      <vt:lpstr>Software Container</vt:lpstr>
      <vt:lpstr>LXC</vt:lpstr>
      <vt:lpstr>Pembuatan Container: General settings</vt:lpstr>
      <vt:lpstr>Pembuatan Container: CPU</vt:lpstr>
      <vt:lpstr>Pembuatan Container: Memory</vt:lpstr>
      <vt:lpstr>Pembuatan Container: Mount-Point</vt:lpstr>
      <vt:lpstr>Pembuatan Container: Network</vt:lpstr>
      <vt:lpstr>Pembuatan Container: Start &amp; Shutdown</vt:lpstr>
      <vt:lpstr>Pengaturan Container dengan PCT(1)</vt:lpstr>
      <vt:lpstr>Pengaturan Container dengan PCT(2)</vt:lpstr>
      <vt:lpstr>Konfigurasi Container</vt:lpstr>
      <vt:lpstr>Penguncian (lock)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Network: Container</dc:title>
  <dc:creator>Sritrusta Sukaridhoto</dc:creator>
  <cp:lastModifiedBy>liberty</cp:lastModifiedBy>
  <cp:revision>28</cp:revision>
  <dcterms:created xsi:type="dcterms:W3CDTF">2017-10-04T14:56:15Z</dcterms:created>
  <dcterms:modified xsi:type="dcterms:W3CDTF">2018-09-19T16:15:02Z</dcterms:modified>
</cp:coreProperties>
</file>