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hQEWBiyido8jPBm31z8lUwR17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7" name="Google Shape;23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8" name="Google Shape;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6" name="Google Shape;2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4" name="Google Shape;2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2" name="Google Shape;3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0" name="Google Shape;1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6" name="Google Shape;1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4" name="Google Shape;1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5" name="Google Shape;1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600"/>
              <a:buNone/>
              <a:defRPr cap="none">
                <a:solidFill>
                  <a:srgbClr val="DDEAFC"/>
                </a:solidFill>
              </a:defRPr>
            </a:lvl1pPr>
            <a:lvl2pPr lvl="1" algn="ctr">
              <a:spcBef>
                <a:spcPts val="1000"/>
              </a:spcBef>
              <a:spcAft>
                <a:spcPts val="0"/>
              </a:spcAft>
              <a:buSzPts val="1440"/>
              <a:buNone/>
              <a:defRPr>
                <a:solidFill>
                  <a:srgbClr val="888888"/>
                </a:solidFill>
              </a:defRPr>
            </a:lvl2pPr>
            <a:lvl3pPr lvl="2" algn="ctr">
              <a:spcBef>
                <a:spcPts val="1000"/>
              </a:spcBef>
              <a:spcAft>
                <a:spcPts val="0"/>
              </a:spcAft>
              <a:buSzPts val="1280"/>
              <a:buNone/>
              <a:defRPr>
                <a:solidFill>
                  <a:srgbClr val="888888"/>
                </a:solidFill>
              </a:defRPr>
            </a:lvl3pPr>
            <a:lvl4pPr lvl="3" algn="ctr">
              <a:spcBef>
                <a:spcPts val="1000"/>
              </a:spcBef>
              <a:spcAft>
                <a:spcPts val="0"/>
              </a:spcAft>
              <a:buSzPts val="1120"/>
              <a:buNone/>
              <a:defRPr>
                <a:solidFill>
                  <a:srgbClr val="888888"/>
                </a:solidFill>
              </a:defRPr>
            </a:lvl4pPr>
            <a:lvl5pPr lvl="4" algn="ctr">
              <a:spcBef>
                <a:spcPts val="1000"/>
              </a:spcBef>
              <a:spcAft>
                <a:spcPts val="0"/>
              </a:spcAft>
              <a:buSzPts val="1120"/>
              <a:buNone/>
              <a:defRPr>
                <a:solidFill>
                  <a:srgbClr val="888888"/>
                </a:solidFill>
              </a:defRPr>
            </a:lvl5pPr>
            <a:lvl6pPr lvl="5" algn="ctr">
              <a:spcBef>
                <a:spcPts val="1000"/>
              </a:spcBef>
              <a:spcAft>
                <a:spcPts val="0"/>
              </a:spcAft>
              <a:buSzPts val="1120"/>
              <a:buNone/>
              <a:defRPr>
                <a:solidFill>
                  <a:srgbClr val="888888"/>
                </a:solidFill>
              </a:defRPr>
            </a:lvl6pPr>
            <a:lvl7pPr lvl="6" algn="ctr">
              <a:spcBef>
                <a:spcPts val="1000"/>
              </a:spcBef>
              <a:spcAft>
                <a:spcPts val="0"/>
              </a:spcAft>
              <a:buSzPts val="1120"/>
              <a:buNone/>
              <a:defRPr>
                <a:solidFill>
                  <a:srgbClr val="888888"/>
                </a:solidFill>
              </a:defRPr>
            </a:lvl7pPr>
            <a:lvl8pPr lvl="7" algn="ctr">
              <a:spcBef>
                <a:spcPts val="1000"/>
              </a:spcBef>
              <a:spcAft>
                <a:spcPts val="0"/>
              </a:spcAft>
              <a:buSzPts val="1120"/>
              <a:buNone/>
              <a:defRPr>
                <a:solidFill>
                  <a:srgbClr val="888888"/>
                </a:solidFill>
              </a:defRPr>
            </a:lvl8pPr>
            <a:lvl9pPr lvl="8" algn="ctr">
              <a:spcBef>
                <a:spcPts val="1000"/>
              </a:spcBef>
              <a:spcAft>
                <a:spcPts val="0"/>
              </a:spcAft>
              <a:buSzPts val="1120"/>
              <a:buNone/>
              <a:defRPr>
                <a:solidFill>
                  <a:srgbClr val="888888"/>
                </a:solidFill>
              </a:defRPr>
            </a:lvl9pPr>
          </a:lstStyle>
          <a:p/>
        </p:txBody>
      </p:sp>
      <p:sp>
        <p:nvSpPr>
          <p:cNvPr id="25" name="Google Shape;25;p21"/>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30"/>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82" name="Google Shape;82;p30"/>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3" name="Google Shape;83;p30"/>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sp>
        <p:nvSpPr>
          <p:cNvPr id="87" name="Google Shape;87;p31"/>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1"/>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9" name="Google Shape;89;p31"/>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1"/>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32"/>
          <p:cNvSpPr txBox="1"/>
          <p:nvPr/>
        </p:nvSpPr>
        <p:spPr>
          <a:xfrm>
            <a:off x="898525" y="971550"/>
            <a:ext cx="801688" cy="197008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DDEAFC"/>
                </a:solidFill>
                <a:latin typeface="Arial"/>
                <a:ea typeface="Arial"/>
                <a:cs typeface="Arial"/>
                <a:sym typeface="Arial"/>
              </a:rPr>
              <a:t>“</a:t>
            </a:r>
            <a:endParaRPr/>
          </a:p>
        </p:txBody>
      </p:sp>
      <p:sp>
        <p:nvSpPr>
          <p:cNvPr id="94" name="Google Shape;94;p32"/>
          <p:cNvSpPr txBox="1"/>
          <p:nvPr/>
        </p:nvSpPr>
        <p:spPr>
          <a:xfrm>
            <a:off x="9329738" y="2613025"/>
            <a:ext cx="803275" cy="197008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DDEAFC"/>
                </a:solidFill>
                <a:latin typeface="Arial"/>
                <a:ea typeface="Arial"/>
                <a:cs typeface="Arial"/>
                <a:sym typeface="Arial"/>
              </a:rPr>
              <a:t>”</a:t>
            </a:r>
            <a:endParaRPr/>
          </a:p>
        </p:txBody>
      </p:sp>
      <p:sp>
        <p:nvSpPr>
          <p:cNvPr id="95" name="Google Shape;95;p32"/>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2"/>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DDEAFC"/>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7" name="Google Shape;97;p32"/>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8" name="Google Shape;98;p32"/>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2"/>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33"/>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3"/>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DDEAFC"/>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33"/>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7" name="Shape 107"/>
        <p:cNvGrpSpPr/>
        <p:nvPr/>
      </p:nvGrpSpPr>
      <p:grpSpPr>
        <a:xfrm>
          <a:off x="0" y="0"/>
          <a:ext cx="0" cy="0"/>
          <a:chOff x="0" y="0"/>
          <a:chExt cx="0" cy="0"/>
        </a:xfrm>
      </p:grpSpPr>
      <p:cxnSp>
        <p:nvCxnSpPr>
          <p:cNvPr id="108" name="Google Shape;108;p34"/>
          <p:cNvCxnSpPr/>
          <p:nvPr/>
        </p:nvCxnSpPr>
        <p:spPr>
          <a:xfrm>
            <a:off x="3725863" y="2133600"/>
            <a:ext cx="0" cy="3962400"/>
          </a:xfrm>
          <a:prstGeom prst="straightConnector1">
            <a:avLst/>
          </a:prstGeom>
          <a:noFill/>
          <a:ln cap="flat" cmpd="sng" w="12700">
            <a:solidFill>
              <a:srgbClr val="DDEAFC">
                <a:alpha val="40000"/>
              </a:srgbClr>
            </a:solidFill>
            <a:prstDash val="solid"/>
            <a:round/>
            <a:headEnd len="sm" w="sm" type="none"/>
            <a:tailEnd len="sm" w="sm" type="none"/>
          </a:ln>
        </p:spPr>
      </p:cxnSp>
      <p:cxnSp>
        <p:nvCxnSpPr>
          <p:cNvPr id="109" name="Google Shape;109;p34"/>
          <p:cNvCxnSpPr/>
          <p:nvPr/>
        </p:nvCxnSpPr>
        <p:spPr>
          <a:xfrm>
            <a:off x="6962775" y="2133600"/>
            <a:ext cx="0" cy="3967163"/>
          </a:xfrm>
          <a:prstGeom prst="straightConnector1">
            <a:avLst/>
          </a:prstGeom>
          <a:noFill/>
          <a:ln cap="flat" cmpd="sng" w="12700">
            <a:solidFill>
              <a:srgbClr val="DDEAFC">
                <a:alpha val="40000"/>
              </a:srgbClr>
            </a:solidFill>
            <a:prstDash val="solid"/>
            <a:round/>
            <a:headEnd len="sm" w="sm" type="none"/>
            <a:tailEnd len="sm" w="sm" type="none"/>
          </a:ln>
        </p:spPr>
      </p:cxnSp>
      <p:sp>
        <p:nvSpPr>
          <p:cNvPr id="110" name="Google Shape;110;p34"/>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4"/>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2" name="Google Shape;112;p34"/>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3" name="Google Shape;113;p34"/>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4" name="Google Shape;114;p34"/>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5" name="Google Shape;115;p34"/>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6" name="Google Shape;116;p34"/>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7" name="Google Shape;117;p34"/>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4"/>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0" name="Shape 120"/>
        <p:cNvGrpSpPr/>
        <p:nvPr/>
      </p:nvGrpSpPr>
      <p:grpSpPr>
        <a:xfrm>
          <a:off x="0" y="0"/>
          <a:ext cx="0" cy="0"/>
          <a:chOff x="0" y="0"/>
          <a:chExt cx="0" cy="0"/>
        </a:xfrm>
      </p:grpSpPr>
      <p:cxnSp>
        <p:nvCxnSpPr>
          <p:cNvPr id="121" name="Google Shape;121;p35"/>
          <p:cNvCxnSpPr/>
          <p:nvPr/>
        </p:nvCxnSpPr>
        <p:spPr>
          <a:xfrm>
            <a:off x="3725863" y="2133600"/>
            <a:ext cx="0" cy="3962400"/>
          </a:xfrm>
          <a:prstGeom prst="straightConnector1">
            <a:avLst/>
          </a:prstGeom>
          <a:noFill/>
          <a:ln cap="flat" cmpd="sng" w="12700">
            <a:solidFill>
              <a:srgbClr val="DDEAFC">
                <a:alpha val="40000"/>
              </a:srgbClr>
            </a:solidFill>
            <a:prstDash val="solid"/>
            <a:round/>
            <a:headEnd len="sm" w="sm" type="none"/>
            <a:tailEnd len="sm" w="sm" type="none"/>
          </a:ln>
        </p:spPr>
      </p:cxnSp>
      <p:cxnSp>
        <p:nvCxnSpPr>
          <p:cNvPr id="122" name="Google Shape;122;p35"/>
          <p:cNvCxnSpPr/>
          <p:nvPr/>
        </p:nvCxnSpPr>
        <p:spPr>
          <a:xfrm>
            <a:off x="6962775" y="2133600"/>
            <a:ext cx="0" cy="3967163"/>
          </a:xfrm>
          <a:prstGeom prst="straightConnector1">
            <a:avLst/>
          </a:prstGeom>
          <a:noFill/>
          <a:ln cap="flat" cmpd="sng" w="12700">
            <a:solidFill>
              <a:srgbClr val="DDEAFC">
                <a:alpha val="40000"/>
              </a:srgbClr>
            </a:solidFill>
            <a:prstDash val="solid"/>
            <a:round/>
            <a:headEnd len="sm" w="sm" type="none"/>
            <a:tailEnd len="sm" w="sm" type="none"/>
          </a:ln>
        </p:spPr>
      </p:cxnSp>
      <p:sp>
        <p:nvSpPr>
          <p:cNvPr id="123" name="Google Shape;123;p35"/>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5"/>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5" name="Google Shape;125;p35"/>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6" name="Google Shape;126;p35"/>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35"/>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35"/>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9" name="Google Shape;129;p35"/>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0" name="Google Shape;130;p35"/>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31" name="Google Shape;131;p35"/>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2" name="Google Shape;132;p35"/>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3" name="Google Shape;133;p35"/>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5"/>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 name="Shape 136"/>
        <p:cNvGrpSpPr/>
        <p:nvPr/>
      </p:nvGrpSpPr>
      <p:grpSpPr>
        <a:xfrm>
          <a:off x="0" y="0"/>
          <a:ext cx="0" cy="0"/>
          <a:chOff x="0" y="0"/>
          <a:chExt cx="0" cy="0"/>
        </a:xfrm>
      </p:grpSpPr>
      <p:sp>
        <p:nvSpPr>
          <p:cNvPr id="137" name="Google Shape;137;p36"/>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 type="body"/>
          </p:nvPr>
        </p:nvSpPr>
        <p:spPr>
          <a:xfrm rot="5400000">
            <a:off x="3479007" y="-323056"/>
            <a:ext cx="4195762" cy="894715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9" name="Google Shape;139;p36"/>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6"/>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2" name="Shape 142"/>
        <p:cNvGrpSpPr/>
        <p:nvPr/>
      </p:nvGrpSpPr>
      <p:grpSpPr>
        <a:xfrm>
          <a:off x="0" y="0"/>
          <a:ext cx="0" cy="0"/>
          <a:chOff x="0" y="0"/>
          <a:chExt cx="0" cy="0"/>
        </a:xfrm>
      </p:grpSpPr>
      <p:sp>
        <p:nvSpPr>
          <p:cNvPr id="143" name="Google Shape;143;p37"/>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7"/>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5" name="Google Shape;145;p37"/>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22"/>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1" name="Google Shape;31;p22"/>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2" name="Google Shape;32;p22"/>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3"/>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8" name="Google Shape;38;p23"/>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24"/>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5"/>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DDEAFC"/>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25"/>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6"/>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4" name="Google Shape;54;p26"/>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5" name="Google Shape;55;p2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DDEAFC"/>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6" name="Google Shape;56;p26"/>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7" name="Google Shape;57;p26"/>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7"/>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8" name="Google Shape;68;p28"/>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9" name="Google Shape;69;p28"/>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9"/>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5" name="Google Shape;75;p29"/>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6" name="Google Shape;76;p29"/>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None/>
              <a:defRPr sz="2800">
                <a:solidFill>
                  <a:schemeClr val="lt1"/>
                </a:solidFill>
                <a:latin typeface="Century Gothic"/>
                <a:ea typeface="Century Gothic"/>
                <a:cs typeface="Century Gothic"/>
                <a:sym typeface="Century Gothic"/>
              </a:defRPr>
            </a:lvl1pPr>
            <a:lvl2pPr indent="0" lvl="1" marL="0" algn="ctr">
              <a:spcBef>
                <a:spcPts val="0"/>
              </a:spcBef>
              <a:spcAft>
                <a:spcPts val="0"/>
              </a:spcAft>
              <a:buNone/>
              <a:defRPr sz="2800">
                <a:solidFill>
                  <a:schemeClr val="lt1"/>
                </a:solidFill>
                <a:latin typeface="Century Gothic"/>
                <a:ea typeface="Century Gothic"/>
                <a:cs typeface="Century Gothic"/>
                <a:sym typeface="Century Gothic"/>
              </a:defRPr>
            </a:lvl2pPr>
            <a:lvl3pPr indent="0" lvl="2" marL="0" algn="ctr">
              <a:spcBef>
                <a:spcPts val="0"/>
              </a:spcBef>
              <a:spcAft>
                <a:spcPts val="0"/>
              </a:spcAft>
              <a:buNone/>
              <a:defRPr sz="2800">
                <a:solidFill>
                  <a:schemeClr val="lt1"/>
                </a:solidFill>
                <a:latin typeface="Century Gothic"/>
                <a:ea typeface="Century Gothic"/>
                <a:cs typeface="Century Gothic"/>
                <a:sym typeface="Century Gothic"/>
              </a:defRPr>
            </a:lvl3pPr>
            <a:lvl4pPr indent="0" lvl="3" marL="0" algn="ctr">
              <a:spcBef>
                <a:spcPts val="0"/>
              </a:spcBef>
              <a:spcAft>
                <a:spcPts val="0"/>
              </a:spcAft>
              <a:buNone/>
              <a:defRPr sz="2800">
                <a:solidFill>
                  <a:schemeClr val="lt1"/>
                </a:solidFill>
                <a:latin typeface="Century Gothic"/>
                <a:ea typeface="Century Gothic"/>
                <a:cs typeface="Century Gothic"/>
                <a:sym typeface="Century Gothic"/>
              </a:defRPr>
            </a:lvl4pPr>
            <a:lvl5pPr indent="0" lvl="4" marL="0" algn="ctr">
              <a:spcBef>
                <a:spcPts val="0"/>
              </a:spcBef>
              <a:spcAft>
                <a:spcPts val="0"/>
              </a:spcAft>
              <a:buNone/>
              <a:defRPr sz="2800">
                <a:solidFill>
                  <a:schemeClr val="lt1"/>
                </a:solidFill>
                <a:latin typeface="Century Gothic"/>
                <a:ea typeface="Century Gothic"/>
                <a:cs typeface="Century Gothic"/>
                <a:sym typeface="Century Gothic"/>
              </a:defRPr>
            </a:lvl5pPr>
            <a:lvl6pPr indent="0" lvl="5" marL="0" algn="ctr">
              <a:spcBef>
                <a:spcPts val="0"/>
              </a:spcBef>
              <a:spcAft>
                <a:spcPts val="0"/>
              </a:spcAft>
              <a:buNone/>
              <a:defRPr sz="2800">
                <a:solidFill>
                  <a:schemeClr val="lt1"/>
                </a:solidFill>
                <a:latin typeface="Century Gothic"/>
                <a:ea typeface="Century Gothic"/>
                <a:cs typeface="Century Gothic"/>
                <a:sym typeface="Century Gothic"/>
              </a:defRPr>
            </a:lvl6pPr>
            <a:lvl7pPr indent="0" lvl="6" marL="0" algn="ctr">
              <a:spcBef>
                <a:spcPts val="0"/>
              </a:spcBef>
              <a:spcAft>
                <a:spcPts val="0"/>
              </a:spcAft>
              <a:buNone/>
              <a:defRPr sz="2800">
                <a:solidFill>
                  <a:schemeClr val="lt1"/>
                </a:solidFill>
                <a:latin typeface="Century Gothic"/>
                <a:ea typeface="Century Gothic"/>
                <a:cs typeface="Century Gothic"/>
                <a:sym typeface="Century Gothic"/>
              </a:defRPr>
            </a:lvl7pPr>
            <a:lvl8pPr indent="0" lvl="7" marL="0" algn="ctr">
              <a:spcBef>
                <a:spcPts val="0"/>
              </a:spcBef>
              <a:spcAft>
                <a:spcPts val="0"/>
              </a:spcAft>
              <a:buNone/>
              <a:defRPr sz="2800">
                <a:solidFill>
                  <a:schemeClr val="lt1"/>
                </a:solidFill>
                <a:latin typeface="Century Gothic"/>
                <a:ea typeface="Century Gothic"/>
                <a:cs typeface="Century Gothic"/>
                <a:sym typeface="Century Gothic"/>
              </a:defRPr>
            </a:lvl8pPr>
            <a:lvl9pPr indent="0" lvl="8" marL="0" algn="ctr">
              <a:spcBef>
                <a:spcPts val="0"/>
              </a:spcBef>
              <a:spcAft>
                <a:spcPts val="0"/>
              </a:spcAft>
              <a:buNone/>
              <a:defRPr sz="28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12.png"/><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4.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0"/>
          <p:cNvPicPr preferRelativeResize="0"/>
          <p:nvPr/>
        </p:nvPicPr>
        <p:blipFill rotWithShape="1">
          <a:blip r:embed="rId1">
            <a:alphaModFix/>
          </a:blip>
          <a:srcRect b="0" l="3613" r="0" t="0"/>
          <a:stretch/>
        </p:blipFill>
        <p:spPr>
          <a:xfrm>
            <a:off x="0" y="2670175"/>
            <a:ext cx="4037013" cy="4187825"/>
          </a:xfrm>
          <a:prstGeom prst="rect">
            <a:avLst/>
          </a:prstGeom>
          <a:noFill/>
          <a:ln>
            <a:noFill/>
          </a:ln>
        </p:spPr>
      </p:pic>
      <p:pic>
        <p:nvPicPr>
          <p:cNvPr id="11" name="Google Shape;11;p20"/>
          <p:cNvPicPr preferRelativeResize="0"/>
          <p:nvPr/>
        </p:nvPicPr>
        <p:blipFill rotWithShape="1">
          <a:blip r:embed="rId2">
            <a:alphaModFix/>
          </a:blip>
          <a:srcRect b="0" l="35640" r="0" t="0"/>
          <a:stretch/>
        </p:blipFill>
        <p:spPr>
          <a:xfrm>
            <a:off x="0" y="2892425"/>
            <a:ext cx="1522413" cy="2365375"/>
          </a:xfrm>
          <a:prstGeom prst="rect">
            <a:avLst/>
          </a:prstGeom>
          <a:noFill/>
          <a:ln>
            <a:noFill/>
          </a:ln>
        </p:spPr>
      </p:pic>
      <p:sp>
        <p:nvSpPr>
          <p:cNvPr id="12" name="Google Shape;12;p20"/>
          <p:cNvSpPr/>
          <p:nvPr/>
        </p:nvSpPr>
        <p:spPr>
          <a:xfrm>
            <a:off x="8609012" y="1676400"/>
            <a:ext cx="2819400" cy="2819400"/>
          </a:xfrm>
          <a:prstGeom prst="ellipse">
            <a:avLst/>
          </a:prstGeom>
          <a:gradFill>
            <a:gsLst>
              <a:gs pos="0">
                <a:srgbClr val="CCDFFB">
                  <a:alpha val="6666"/>
                </a:srgbClr>
              </a:gs>
              <a:gs pos="36000">
                <a:srgbClr val="CCDFFB">
                  <a:alpha val="5882"/>
                </a:srgbClr>
              </a:gs>
              <a:gs pos="69000">
                <a:srgbClr val="CCDFFB">
                  <a:alpha val="0"/>
                </a:srgbClr>
              </a:gs>
              <a:gs pos="100000">
                <a:srgbClr val="CCDFFB">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0"/>
          <p:cNvPicPr preferRelativeResize="0"/>
          <p:nvPr/>
        </p:nvPicPr>
        <p:blipFill rotWithShape="1">
          <a:blip r:embed="rId3">
            <a:alphaModFix/>
          </a:blip>
          <a:srcRect b="0" l="0" r="0" t="28812"/>
          <a:stretch/>
        </p:blipFill>
        <p:spPr>
          <a:xfrm>
            <a:off x="7999413" y="0"/>
            <a:ext cx="1603375" cy="1141413"/>
          </a:xfrm>
          <a:prstGeom prst="rect">
            <a:avLst/>
          </a:prstGeom>
          <a:noFill/>
          <a:ln>
            <a:noFill/>
          </a:ln>
        </p:spPr>
      </p:pic>
      <p:pic>
        <p:nvPicPr>
          <p:cNvPr id="14" name="Google Shape;14;p20"/>
          <p:cNvPicPr preferRelativeResize="0"/>
          <p:nvPr/>
        </p:nvPicPr>
        <p:blipFill rotWithShape="1">
          <a:blip r:embed="rId4">
            <a:alphaModFix/>
          </a:blip>
          <a:srcRect b="23320" l="0" r="0" t="0"/>
          <a:stretch/>
        </p:blipFill>
        <p:spPr>
          <a:xfrm>
            <a:off x="8605838" y="6096000"/>
            <a:ext cx="993775" cy="762000"/>
          </a:xfrm>
          <a:prstGeom prst="rect">
            <a:avLst/>
          </a:prstGeom>
          <a:noFill/>
          <a:ln>
            <a:noFill/>
          </a:ln>
        </p:spPr>
      </p:pic>
      <p:sp>
        <p:nvSpPr>
          <p:cNvPr id="15" name="Google Shape;15;p20"/>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0"/>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4200" u="none" cap="none" strike="noStrike">
                <a:solidFill>
                  <a:schemeClr val="dk2"/>
                </a:solidFill>
                <a:latin typeface="Century Gothic"/>
                <a:ea typeface="Century Gothic"/>
                <a:cs typeface="Century Gothic"/>
                <a:sym typeface="Century Gothic"/>
              </a:defRPr>
            </a:lvl2pPr>
            <a:lvl3pPr lvl="2" marR="0" rtl="0" algn="l">
              <a:spcBef>
                <a:spcPts val="0"/>
              </a:spcBef>
              <a:spcAft>
                <a:spcPts val="0"/>
              </a:spcAft>
              <a:buSzPts val="1400"/>
              <a:buNone/>
              <a:defRPr b="0" i="0" sz="4200" u="none" cap="none" strike="noStrike">
                <a:solidFill>
                  <a:schemeClr val="dk2"/>
                </a:solidFill>
                <a:latin typeface="Century Gothic"/>
                <a:ea typeface="Century Gothic"/>
                <a:cs typeface="Century Gothic"/>
                <a:sym typeface="Century Gothic"/>
              </a:defRPr>
            </a:lvl3pPr>
            <a:lvl4pPr lvl="3" marR="0" rtl="0" algn="l">
              <a:spcBef>
                <a:spcPts val="0"/>
              </a:spcBef>
              <a:spcAft>
                <a:spcPts val="0"/>
              </a:spcAft>
              <a:buSzPts val="1400"/>
              <a:buNone/>
              <a:defRPr b="0" i="0" sz="4200" u="none" cap="none" strike="noStrike">
                <a:solidFill>
                  <a:schemeClr val="dk2"/>
                </a:solidFill>
                <a:latin typeface="Century Gothic"/>
                <a:ea typeface="Century Gothic"/>
                <a:cs typeface="Century Gothic"/>
                <a:sym typeface="Century Gothic"/>
              </a:defRPr>
            </a:lvl4pPr>
            <a:lvl5pPr lvl="4" marR="0" rtl="0" algn="l">
              <a:spcBef>
                <a:spcPts val="0"/>
              </a:spcBef>
              <a:spcAft>
                <a:spcPts val="0"/>
              </a:spcAft>
              <a:buSzPts val="1400"/>
              <a:buNone/>
              <a:defRPr b="0" i="0" sz="4200" u="none" cap="none" strike="noStrike">
                <a:solidFill>
                  <a:schemeClr val="dk2"/>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20"/>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DEEAFD"/>
              </a:buClr>
              <a:buSzPts val="1600"/>
              <a:buFont typeface="Noto Sans Symbols"/>
              <a:buChar char="►"/>
              <a:defRPr b="0" i="0" sz="2000" u="none" cap="none" strike="noStrike">
                <a:solidFill>
                  <a:schemeClr val="dk1"/>
                </a:solidFill>
                <a:latin typeface="Century Gothic"/>
                <a:ea typeface="Century Gothic"/>
                <a:cs typeface="Century Gothic"/>
                <a:sym typeface="Century Gothic"/>
              </a:defRPr>
            </a:lvl1pPr>
            <a:lvl2pPr indent="-320040" lvl="1" marL="914400" marR="0" rtl="0" algn="l">
              <a:spcBef>
                <a:spcPts val="1000"/>
              </a:spcBef>
              <a:spcAft>
                <a:spcPts val="0"/>
              </a:spcAft>
              <a:buClr>
                <a:srgbClr val="DEEAFD"/>
              </a:buClr>
              <a:buSzPts val="1440"/>
              <a:buFont typeface="Noto Sans Symbols"/>
              <a:buChar char="►"/>
              <a:defRPr b="0" i="0" sz="1800" u="none" cap="none" strike="noStrike">
                <a:solidFill>
                  <a:schemeClr val="dk1"/>
                </a:solidFill>
                <a:latin typeface="Century Gothic"/>
                <a:ea typeface="Century Gothic"/>
                <a:cs typeface="Century Gothic"/>
                <a:sym typeface="Century Gothic"/>
              </a:defRPr>
            </a:lvl2pPr>
            <a:lvl3pPr indent="-309880" lvl="2" marL="1371600" marR="0" rtl="0" algn="l">
              <a:spcBef>
                <a:spcPts val="1000"/>
              </a:spcBef>
              <a:spcAft>
                <a:spcPts val="0"/>
              </a:spcAft>
              <a:buClr>
                <a:srgbClr val="DEEAFD"/>
              </a:buClr>
              <a:buSzPts val="1280"/>
              <a:buFont typeface="Noto Sans Symbols"/>
              <a:buChar char="►"/>
              <a:defRPr b="0" i="0" sz="1600" u="none" cap="none" strike="noStrike">
                <a:solidFill>
                  <a:schemeClr val="dk1"/>
                </a:solidFill>
                <a:latin typeface="Century Gothic"/>
                <a:ea typeface="Century Gothic"/>
                <a:cs typeface="Century Gothic"/>
                <a:sym typeface="Century Gothic"/>
              </a:defRPr>
            </a:lvl3pPr>
            <a:lvl4pPr indent="-299719" lvl="3" marL="1828800" marR="0" rtl="0" algn="l">
              <a:spcBef>
                <a:spcPts val="1000"/>
              </a:spcBef>
              <a:spcAft>
                <a:spcPts val="0"/>
              </a:spcAft>
              <a:buClr>
                <a:srgbClr val="DEEAFD"/>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4pPr>
            <a:lvl5pPr indent="-299720" lvl="4" marL="2286000" marR="0" rtl="0" algn="l">
              <a:spcBef>
                <a:spcPts val="1000"/>
              </a:spcBef>
              <a:spcAft>
                <a:spcPts val="0"/>
              </a:spcAft>
              <a:buClr>
                <a:srgbClr val="DEEAFD"/>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5pPr>
            <a:lvl6pPr indent="-299720" lvl="5" marL="2743200" marR="0" rtl="0" algn="l">
              <a:spcBef>
                <a:spcPts val="1000"/>
              </a:spcBef>
              <a:spcAft>
                <a:spcPts val="0"/>
              </a:spcAft>
              <a:buClr>
                <a:srgbClr val="DDEAFC"/>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6pPr>
            <a:lvl7pPr indent="-299720" lvl="6" marL="3200400" marR="0" rtl="0" algn="l">
              <a:spcBef>
                <a:spcPts val="1000"/>
              </a:spcBef>
              <a:spcAft>
                <a:spcPts val="0"/>
              </a:spcAft>
              <a:buClr>
                <a:srgbClr val="DDEAFC"/>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7pPr>
            <a:lvl8pPr indent="-299720" lvl="7" marL="3657600" marR="0" rtl="0" algn="l">
              <a:spcBef>
                <a:spcPts val="1000"/>
              </a:spcBef>
              <a:spcAft>
                <a:spcPts val="0"/>
              </a:spcAft>
              <a:buClr>
                <a:srgbClr val="DDEAFC"/>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8pPr>
            <a:lvl9pPr indent="-299720" lvl="8" marL="4114800" marR="0" rtl="0" algn="l">
              <a:spcBef>
                <a:spcPts val="1000"/>
              </a:spcBef>
              <a:spcAft>
                <a:spcPts val="0"/>
              </a:spcAft>
              <a:buClr>
                <a:srgbClr val="DDEAFC"/>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8" name="Google Shape;18;p20"/>
          <p:cNvSpPr txBox="1"/>
          <p:nvPr>
            <p:ph idx="10" type="dt"/>
          </p:nvPr>
        </p:nvSpPr>
        <p:spPr>
          <a:xfrm rot="5400000">
            <a:off x="10155238" y="1790700"/>
            <a:ext cx="9906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20"/>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2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spcAft>
                <a:spcPts val="0"/>
              </a:spcAft>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pic>
        <p:nvPicPr>
          <p:cNvPr id="21" name="Google Shape;21;p20"/>
          <p:cNvPicPr preferRelativeResize="0"/>
          <p:nvPr/>
        </p:nvPicPr>
        <p:blipFill rotWithShape="1">
          <a:blip r:embed="rId5">
            <a:alphaModFix/>
          </a:blip>
          <a:srcRect b="0" l="0" r="0" t="0"/>
          <a:stretch/>
        </p:blipFill>
        <p:spPr>
          <a:xfrm>
            <a:off x="11190288" y="163513"/>
            <a:ext cx="969962" cy="9191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n.wikipedia.org/wiki/Information_technolog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3" name="Google Shape;153;p1"/>
          <p:cNvSpPr/>
          <p:nvPr/>
        </p:nvSpPr>
        <p:spPr>
          <a:xfrm flipH="1">
            <a:off x="9350375" y="0"/>
            <a:ext cx="560388" cy="3709988"/>
          </a:xfrm>
          <a:custGeom>
            <a:rect b="b" l="l" r="r" t="t"/>
            <a:pathLst>
              <a:path extrusionOk="0" h="3709642" w="55947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rgbClr val="CCDFFB">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54" name="Google Shape;154;p1"/>
          <p:cNvSpPr/>
          <p:nvPr/>
        </p:nvSpPr>
        <p:spPr>
          <a:xfrm>
            <a:off x="-3175" y="0"/>
            <a:ext cx="9701213" cy="6858000"/>
          </a:xfrm>
          <a:custGeom>
            <a:rect b="b" l="l" r="r" t="t"/>
            <a:pathLst>
              <a:path extrusionOk="0" h="6858001" w="9700459">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55" name="Google Shape;155;p1"/>
          <p:cNvSpPr/>
          <p:nvPr/>
        </p:nvSpPr>
        <p:spPr>
          <a:xfrm>
            <a:off x="10437813"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txBox="1"/>
          <p:nvPr>
            <p:ph type="ctrTitle"/>
          </p:nvPr>
        </p:nvSpPr>
        <p:spPr>
          <a:xfrm>
            <a:off x="1155700" y="1447800"/>
            <a:ext cx="6457950" cy="332898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sz="4500"/>
              <a:t>Advanced Computer Networks:</a:t>
            </a:r>
            <a:br>
              <a:rPr lang="en-US" sz="4500"/>
            </a:br>
            <a:r>
              <a:rPr lang="en-US" sz="4500"/>
              <a:t>Pengenalan Cloud Computing</a:t>
            </a:r>
            <a:endParaRPr/>
          </a:p>
        </p:txBody>
      </p:sp>
      <p:sp>
        <p:nvSpPr>
          <p:cNvPr id="157" name="Google Shape;157;p1"/>
          <p:cNvSpPr txBox="1"/>
          <p:nvPr>
            <p:ph idx="1" type="subTitle"/>
          </p:nvPr>
        </p:nvSpPr>
        <p:spPr>
          <a:xfrm>
            <a:off x="1155700" y="4776788"/>
            <a:ext cx="6457950" cy="8620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DDEAFC"/>
              </a:buClr>
              <a:buSzPts val="1600"/>
              <a:buFont typeface="Noto Sans Symbols"/>
              <a:buNone/>
            </a:pPr>
            <a:r>
              <a:rPr lang="en-US">
                <a:solidFill>
                  <a:srgbClr val="262626"/>
                </a:solidFill>
              </a:rPr>
              <a:t>SRITRUSTA SUKARIDHOTO,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Teknologi dibalik Cloud Computing</a:t>
            </a:r>
            <a:br>
              <a:rPr lang="en-US"/>
            </a:br>
            <a:r>
              <a:rPr lang="en-US" sz="2800"/>
              <a:t>Virtualization</a:t>
            </a:r>
            <a:endParaRPr/>
          </a:p>
        </p:txBody>
      </p:sp>
      <p:pic>
        <p:nvPicPr>
          <p:cNvPr id="232" name="Google Shape;232;p10"/>
          <p:cNvPicPr preferRelativeResize="0"/>
          <p:nvPr>
            <p:ph idx="1" type="body"/>
          </p:nvPr>
        </p:nvPicPr>
        <p:blipFill rotWithShape="1">
          <a:blip r:embed="rId3">
            <a:alphaModFix/>
          </a:blip>
          <a:srcRect b="0" l="0" r="0" t="0"/>
          <a:stretch/>
        </p:blipFill>
        <p:spPr>
          <a:xfrm>
            <a:off x="857250" y="2117725"/>
            <a:ext cx="9201150" cy="3962400"/>
          </a:xfrm>
          <a:prstGeom prst="rect">
            <a:avLst/>
          </a:prstGeom>
          <a:noFill/>
          <a:ln>
            <a:noFill/>
          </a:ln>
        </p:spPr>
      </p:pic>
      <p:sp>
        <p:nvSpPr>
          <p:cNvPr id="233" name="Google Shape;233;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34" name="Google Shape;234;p10"/>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1"/>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Teknologi dibalik Cloud Computing</a:t>
            </a:r>
            <a:br>
              <a:rPr lang="en-US"/>
            </a:br>
            <a:r>
              <a:rPr lang="en-US" sz="2800"/>
              <a:t>Autonomic Computing</a:t>
            </a:r>
            <a:endParaRPr/>
          </a:p>
        </p:txBody>
      </p:sp>
      <p:sp>
        <p:nvSpPr>
          <p:cNvPr id="240" name="Google Shape;240;p11"/>
          <p:cNvSpPr txBox="1"/>
          <p:nvPr>
            <p:ph idx="1" type="body"/>
          </p:nvPr>
        </p:nvSpPr>
        <p:spPr>
          <a:xfrm>
            <a:off x="1103313" y="2060575"/>
            <a:ext cx="4395787" cy="41957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Wikipedia</a:t>
            </a:r>
            <a:endParaRPr/>
          </a:p>
          <a:p>
            <a:pPr indent="-285750" lvl="1" marL="742950" rtl="0" algn="l">
              <a:spcBef>
                <a:spcPts val="1000"/>
              </a:spcBef>
              <a:spcAft>
                <a:spcPts val="0"/>
              </a:spcAft>
              <a:buSzPts val="1280"/>
              <a:buChar char="►"/>
            </a:pPr>
            <a:r>
              <a:rPr b="1" lang="en-US"/>
              <a:t>Autonomic computing</a:t>
            </a:r>
            <a:r>
              <a:rPr lang="en-US"/>
              <a:t> (also known as AC) refers to the self-managing characteristics of distributed </a:t>
            </a:r>
            <a:r>
              <a:rPr b="1" lang="en-US"/>
              <a:t>computing</a:t>
            </a:r>
            <a:r>
              <a:rPr lang="en-US"/>
              <a:t> resources, adapting to unpredictable changes while hiding intrinsic complexity to operators and users.</a:t>
            </a:r>
            <a:endParaRPr/>
          </a:p>
        </p:txBody>
      </p:sp>
      <p:pic>
        <p:nvPicPr>
          <p:cNvPr id="241" name="Google Shape;241;p11"/>
          <p:cNvPicPr preferRelativeResize="0"/>
          <p:nvPr>
            <p:ph idx="2" type="body"/>
          </p:nvPr>
        </p:nvPicPr>
        <p:blipFill rotWithShape="1">
          <a:blip r:embed="rId3">
            <a:alphaModFix/>
          </a:blip>
          <a:srcRect b="0" l="0" r="0" t="0"/>
          <a:stretch/>
        </p:blipFill>
        <p:spPr>
          <a:xfrm>
            <a:off x="5946775" y="2238375"/>
            <a:ext cx="5272088" cy="3003550"/>
          </a:xfrm>
          <a:prstGeom prst="rect">
            <a:avLst/>
          </a:prstGeom>
          <a:noFill/>
          <a:ln>
            <a:noFill/>
          </a:ln>
        </p:spPr>
      </p:pic>
      <p:sp>
        <p:nvSpPr>
          <p:cNvPr id="242" name="Google Shape;242;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43" name="Google Shape;243;p11"/>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Tipe Cloud Computing</a:t>
            </a:r>
            <a:endParaRPr/>
          </a:p>
        </p:txBody>
      </p:sp>
      <p:pic>
        <p:nvPicPr>
          <p:cNvPr id="249" name="Google Shape;249;p12"/>
          <p:cNvPicPr preferRelativeResize="0"/>
          <p:nvPr>
            <p:ph idx="1" type="body"/>
          </p:nvPr>
        </p:nvPicPr>
        <p:blipFill rotWithShape="1">
          <a:blip r:embed="rId3">
            <a:alphaModFix/>
          </a:blip>
          <a:srcRect b="0" l="0" r="0" t="0"/>
          <a:stretch/>
        </p:blipFill>
        <p:spPr>
          <a:xfrm>
            <a:off x="1112838" y="1387475"/>
            <a:ext cx="8183562" cy="5065713"/>
          </a:xfrm>
          <a:prstGeom prst="rect">
            <a:avLst/>
          </a:prstGeom>
          <a:noFill/>
          <a:ln>
            <a:noFill/>
          </a:ln>
        </p:spPr>
      </p:pic>
      <p:sp>
        <p:nvSpPr>
          <p:cNvPr id="250" name="Google Shape;250;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51" name="Google Shape;251;p1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Tipe Cloud Computing</a:t>
            </a:r>
            <a:br>
              <a:rPr lang="en-US"/>
            </a:br>
            <a:r>
              <a:rPr lang="en-US" sz="2800"/>
              <a:t>Infrastructure as a Service (IaaS)</a:t>
            </a:r>
            <a:endParaRPr/>
          </a:p>
        </p:txBody>
      </p:sp>
      <p:sp>
        <p:nvSpPr>
          <p:cNvPr id="257" name="Google Shape;257;p13"/>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a:t>Memberikan pelayanan sumber daya virtual (komputasi, penyimpanan, dan komunikasi) 🡪 Infrastructure as a Service (IaaS)</a:t>
            </a:r>
            <a:endParaRPr/>
          </a:p>
          <a:p>
            <a:pPr indent="-342900" lvl="0" marL="342900" rtl="0" algn="l">
              <a:spcBef>
                <a:spcPts val="1000"/>
              </a:spcBef>
              <a:spcAft>
                <a:spcPts val="0"/>
              </a:spcAft>
              <a:buSzPts val="1600"/>
              <a:buChar char="►"/>
            </a:pPr>
            <a:r>
              <a:rPr lang="en-US"/>
              <a:t>Cloud Infrastructure</a:t>
            </a:r>
            <a:endParaRPr/>
          </a:p>
          <a:p>
            <a:pPr indent="-285750" lvl="1" marL="742950" rtl="0" algn="l">
              <a:spcBef>
                <a:spcPts val="1000"/>
              </a:spcBef>
              <a:spcAft>
                <a:spcPts val="0"/>
              </a:spcAft>
              <a:buSzPts val="1440"/>
              <a:buChar char="►"/>
            </a:pPr>
            <a:r>
              <a:rPr lang="en-US"/>
              <a:t>Server</a:t>
            </a:r>
            <a:endParaRPr/>
          </a:p>
          <a:p>
            <a:pPr indent="-285750" lvl="1" marL="742950" rtl="0" algn="l">
              <a:spcBef>
                <a:spcPts val="1000"/>
              </a:spcBef>
              <a:spcAft>
                <a:spcPts val="0"/>
              </a:spcAft>
              <a:buSzPts val="1440"/>
              <a:buChar char="►"/>
            </a:pPr>
            <a:r>
              <a:rPr lang="en-US"/>
              <a:t>Storage</a:t>
            </a:r>
            <a:endParaRPr/>
          </a:p>
          <a:p>
            <a:pPr indent="-285750" lvl="1" marL="742950" rtl="0" algn="l">
              <a:spcBef>
                <a:spcPts val="1000"/>
              </a:spcBef>
              <a:spcAft>
                <a:spcPts val="0"/>
              </a:spcAft>
              <a:buSzPts val="1440"/>
              <a:buChar char="►"/>
            </a:pPr>
            <a:r>
              <a:rPr lang="en-US"/>
              <a:t>Firewall</a:t>
            </a:r>
            <a:endParaRPr/>
          </a:p>
          <a:p>
            <a:pPr indent="-285750" lvl="1" marL="742950" rtl="0" algn="l">
              <a:spcBef>
                <a:spcPts val="1000"/>
              </a:spcBef>
              <a:spcAft>
                <a:spcPts val="0"/>
              </a:spcAft>
              <a:buSzPts val="1440"/>
              <a:buChar char="►"/>
            </a:pPr>
            <a:r>
              <a:rPr lang="en-US"/>
              <a:t>Load Balancer</a:t>
            </a:r>
            <a:endParaRPr/>
          </a:p>
          <a:p>
            <a:pPr indent="-342900" lvl="0" marL="342900" rtl="0" algn="l">
              <a:spcBef>
                <a:spcPts val="1000"/>
              </a:spcBef>
              <a:spcAft>
                <a:spcPts val="0"/>
              </a:spcAft>
              <a:buSzPts val="1600"/>
              <a:buChar char="►"/>
            </a:pPr>
            <a:r>
              <a:rPr lang="en-US"/>
              <a:t>Contoh:</a:t>
            </a:r>
            <a:endParaRPr/>
          </a:p>
          <a:p>
            <a:pPr indent="-285750" lvl="1" marL="742950" rtl="0" algn="l">
              <a:spcBef>
                <a:spcPts val="1000"/>
              </a:spcBef>
              <a:spcAft>
                <a:spcPts val="0"/>
              </a:spcAft>
              <a:buSzPts val="1440"/>
              <a:buChar char="►"/>
            </a:pPr>
            <a:r>
              <a:rPr lang="en-US"/>
              <a:t>Amazon Web Services 🡪 Amazon EC2</a:t>
            </a:r>
            <a:endParaRPr/>
          </a:p>
        </p:txBody>
      </p:sp>
      <p:sp>
        <p:nvSpPr>
          <p:cNvPr id="258" name="Google Shape;258;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59" name="Google Shape;259;p1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Tipe Cloud Computing</a:t>
            </a:r>
            <a:br>
              <a:rPr lang="en-US"/>
            </a:br>
            <a:r>
              <a:rPr lang="en-US" sz="2800"/>
              <a:t>Platform as a Service (PaaS)</a:t>
            </a:r>
            <a:endParaRPr/>
          </a:p>
        </p:txBody>
      </p:sp>
      <p:sp>
        <p:nvSpPr>
          <p:cNvPr id="265" name="Google Shape;265;p14"/>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a:t>Cloud yang memberikan pelayanan kepada user tanpa harus memperhatikan infrastruktur 🡪 Platform as a Service (PaaS)</a:t>
            </a:r>
            <a:endParaRPr/>
          </a:p>
          <a:p>
            <a:pPr indent="-342900" lvl="0" marL="342900" rtl="0" algn="l">
              <a:spcBef>
                <a:spcPts val="1000"/>
              </a:spcBef>
              <a:spcAft>
                <a:spcPts val="0"/>
              </a:spcAft>
              <a:buSzPts val="1600"/>
              <a:buChar char="►"/>
            </a:pPr>
            <a:r>
              <a:rPr lang="en-US"/>
              <a:t>Cloud Platform</a:t>
            </a:r>
            <a:endParaRPr/>
          </a:p>
          <a:p>
            <a:pPr indent="-285750" lvl="1" marL="742950" rtl="0" algn="l">
              <a:spcBef>
                <a:spcPts val="1000"/>
              </a:spcBef>
              <a:spcAft>
                <a:spcPts val="0"/>
              </a:spcAft>
              <a:buSzPts val="1440"/>
              <a:buChar char="►"/>
            </a:pPr>
            <a:r>
              <a:rPr lang="en-US"/>
              <a:t>Programming language</a:t>
            </a:r>
            <a:endParaRPr/>
          </a:p>
          <a:p>
            <a:pPr indent="-285750" lvl="1" marL="742950" rtl="0" algn="l">
              <a:spcBef>
                <a:spcPts val="1000"/>
              </a:spcBef>
              <a:spcAft>
                <a:spcPts val="0"/>
              </a:spcAft>
              <a:buSzPts val="1440"/>
              <a:buChar char="►"/>
            </a:pPr>
            <a:r>
              <a:rPr lang="en-US"/>
              <a:t>Framework</a:t>
            </a:r>
            <a:endParaRPr/>
          </a:p>
          <a:p>
            <a:pPr indent="-285750" lvl="1" marL="742950" rtl="0" algn="l">
              <a:spcBef>
                <a:spcPts val="1000"/>
              </a:spcBef>
              <a:spcAft>
                <a:spcPts val="0"/>
              </a:spcAft>
              <a:buSzPts val="1440"/>
              <a:buChar char="►"/>
            </a:pPr>
            <a:r>
              <a:rPr lang="en-US"/>
              <a:t>Data terstruktur</a:t>
            </a:r>
            <a:endParaRPr/>
          </a:p>
          <a:p>
            <a:pPr indent="-342900" lvl="0" marL="342900" rtl="0" algn="l">
              <a:spcBef>
                <a:spcPts val="1000"/>
              </a:spcBef>
              <a:spcAft>
                <a:spcPts val="0"/>
              </a:spcAft>
              <a:buSzPts val="1600"/>
              <a:buChar char="►"/>
            </a:pPr>
            <a:r>
              <a:rPr lang="en-US"/>
              <a:t>Contoh:</a:t>
            </a:r>
            <a:endParaRPr/>
          </a:p>
          <a:p>
            <a:pPr indent="-285750" lvl="1" marL="742950" rtl="0" algn="l">
              <a:spcBef>
                <a:spcPts val="1000"/>
              </a:spcBef>
              <a:spcAft>
                <a:spcPts val="0"/>
              </a:spcAft>
              <a:buSzPts val="1440"/>
              <a:buChar char="►"/>
            </a:pPr>
            <a:r>
              <a:rPr lang="en-US"/>
              <a:t>Google AppEngine</a:t>
            </a:r>
            <a:endParaRPr/>
          </a:p>
        </p:txBody>
      </p:sp>
      <p:sp>
        <p:nvSpPr>
          <p:cNvPr id="266" name="Google Shape;266;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67" name="Google Shape;267;p1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Tipe Cloud Computing</a:t>
            </a:r>
            <a:br>
              <a:rPr lang="en-US"/>
            </a:br>
            <a:r>
              <a:rPr lang="en-US" sz="2800"/>
              <a:t>Software as a Service (SaaS)</a:t>
            </a:r>
            <a:endParaRPr/>
          </a:p>
        </p:txBody>
      </p:sp>
      <p:sp>
        <p:nvSpPr>
          <p:cNvPr id="273" name="Google Shape;273;p15"/>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a:t>Software yang digunakan melalui cloud, tanpa harus di pasang di komputer cient. Tipe cloud ini disebut 🡪 Software as a Service (SaaS)</a:t>
            </a:r>
            <a:endParaRPr/>
          </a:p>
          <a:p>
            <a:pPr indent="-342900" lvl="0" marL="342900" rtl="0" algn="l">
              <a:spcBef>
                <a:spcPts val="1000"/>
              </a:spcBef>
              <a:spcAft>
                <a:spcPts val="0"/>
              </a:spcAft>
              <a:buSzPts val="1600"/>
              <a:buChar char="►"/>
            </a:pPr>
            <a:r>
              <a:rPr lang="en-US"/>
              <a:t>Contoh:</a:t>
            </a:r>
            <a:endParaRPr/>
          </a:p>
          <a:p>
            <a:pPr indent="-285750" lvl="1" marL="742950" rtl="0" algn="l">
              <a:spcBef>
                <a:spcPts val="1000"/>
              </a:spcBef>
              <a:spcAft>
                <a:spcPts val="0"/>
              </a:spcAft>
              <a:buSzPts val="1440"/>
              <a:buChar char="►"/>
            </a:pPr>
            <a:r>
              <a:rPr lang="en-US"/>
              <a:t>Salesform.com</a:t>
            </a:r>
            <a:endParaRPr/>
          </a:p>
          <a:p>
            <a:pPr indent="-285750" lvl="1" marL="742950" rtl="0" algn="l">
              <a:spcBef>
                <a:spcPts val="1000"/>
              </a:spcBef>
              <a:spcAft>
                <a:spcPts val="0"/>
              </a:spcAft>
              <a:buSzPts val="1440"/>
              <a:buChar char="►"/>
            </a:pPr>
            <a:r>
              <a:rPr lang="en-US"/>
              <a:t>Bukalapak.com</a:t>
            </a:r>
            <a:endParaRPr/>
          </a:p>
          <a:p>
            <a:pPr indent="-285750" lvl="1" marL="742950" rtl="0" algn="l">
              <a:spcBef>
                <a:spcPts val="1000"/>
              </a:spcBef>
              <a:spcAft>
                <a:spcPts val="0"/>
              </a:spcAft>
              <a:buSzPts val="1440"/>
              <a:buChar char="►"/>
            </a:pPr>
            <a:r>
              <a:rPr lang="en-US"/>
              <a:t>Microsoft Office 360</a:t>
            </a:r>
            <a:endParaRPr/>
          </a:p>
        </p:txBody>
      </p:sp>
      <p:sp>
        <p:nvSpPr>
          <p:cNvPr id="274" name="Google Shape;274;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75" name="Google Shape;275;p1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6"/>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Model Cloud Computing berdasarkan Lokasi Pembentukan</a:t>
            </a:r>
            <a:endParaRPr/>
          </a:p>
        </p:txBody>
      </p:sp>
      <p:pic>
        <p:nvPicPr>
          <p:cNvPr id="281" name="Google Shape;281;p16"/>
          <p:cNvPicPr preferRelativeResize="0"/>
          <p:nvPr>
            <p:ph idx="1" type="body"/>
          </p:nvPr>
        </p:nvPicPr>
        <p:blipFill rotWithShape="1">
          <a:blip r:embed="rId3">
            <a:alphaModFix/>
          </a:blip>
          <a:srcRect b="0" l="0" r="0" t="0"/>
          <a:stretch/>
        </p:blipFill>
        <p:spPr>
          <a:xfrm>
            <a:off x="2032000" y="2052638"/>
            <a:ext cx="7089775" cy="4195762"/>
          </a:xfrm>
          <a:prstGeom prst="rect">
            <a:avLst/>
          </a:prstGeom>
          <a:noFill/>
          <a:ln>
            <a:noFill/>
          </a:ln>
        </p:spPr>
      </p:pic>
      <p:sp>
        <p:nvSpPr>
          <p:cNvPr id="282" name="Google Shape;282;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83" name="Google Shape;283;p1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Fitur Cloud</a:t>
            </a:r>
            <a:endParaRPr/>
          </a:p>
        </p:txBody>
      </p:sp>
      <p:sp>
        <p:nvSpPr>
          <p:cNvPr id="289" name="Google Shape;289;p17"/>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a:t>Self-service</a:t>
            </a:r>
            <a:endParaRPr/>
          </a:p>
          <a:p>
            <a:pPr indent="-285750" lvl="1" marL="742950" rtl="0" algn="l">
              <a:spcBef>
                <a:spcPts val="1000"/>
              </a:spcBef>
              <a:spcAft>
                <a:spcPts val="0"/>
              </a:spcAft>
              <a:buSzPts val="1440"/>
              <a:buChar char="►"/>
            </a:pPr>
            <a:r>
              <a:rPr lang="en-US"/>
              <a:t>Cloud yang bisa di modifikasi tanpa bantuan operator</a:t>
            </a:r>
            <a:endParaRPr/>
          </a:p>
          <a:p>
            <a:pPr indent="-342900" lvl="0" marL="342900" rtl="0" algn="l">
              <a:spcBef>
                <a:spcPts val="1000"/>
              </a:spcBef>
              <a:spcAft>
                <a:spcPts val="0"/>
              </a:spcAft>
              <a:buSzPts val="1600"/>
              <a:buChar char="►"/>
            </a:pPr>
            <a:r>
              <a:rPr lang="en-US"/>
              <a:t>Per-Usage Metering dan Billing</a:t>
            </a:r>
            <a:endParaRPr/>
          </a:p>
          <a:p>
            <a:pPr indent="-285750" lvl="1" marL="742950" rtl="0" algn="l">
              <a:spcBef>
                <a:spcPts val="1000"/>
              </a:spcBef>
              <a:spcAft>
                <a:spcPts val="0"/>
              </a:spcAft>
              <a:buSzPts val="1440"/>
              <a:buChar char="►"/>
            </a:pPr>
            <a:r>
              <a:rPr lang="en-US"/>
              <a:t>Jenis pembayaran per-penggunaan tidak model sewa keseluruhan, sehingga apabila tidak terpakai tidak perlu membayar</a:t>
            </a:r>
            <a:endParaRPr/>
          </a:p>
          <a:p>
            <a:pPr indent="-342900" lvl="0" marL="342900" rtl="0" algn="l">
              <a:spcBef>
                <a:spcPts val="1000"/>
              </a:spcBef>
              <a:spcAft>
                <a:spcPts val="0"/>
              </a:spcAft>
              <a:buSzPts val="1600"/>
              <a:buChar char="►"/>
            </a:pPr>
            <a:r>
              <a:rPr lang="en-US"/>
              <a:t>Elasticity</a:t>
            </a:r>
            <a:endParaRPr/>
          </a:p>
          <a:p>
            <a:pPr indent="-285750" lvl="1" marL="742950" rtl="0" algn="l">
              <a:spcBef>
                <a:spcPts val="1000"/>
              </a:spcBef>
              <a:spcAft>
                <a:spcPts val="0"/>
              </a:spcAft>
              <a:buSzPts val="1440"/>
              <a:buChar char="►"/>
            </a:pPr>
            <a:r>
              <a:rPr lang="en-US"/>
              <a:t>Dapat dengan mudah ditambahkan atau dikurangkan apabila membutuhkan sumber daya lainnya</a:t>
            </a:r>
            <a:endParaRPr/>
          </a:p>
          <a:p>
            <a:pPr indent="-342900" lvl="0" marL="342900" rtl="0" algn="l">
              <a:spcBef>
                <a:spcPts val="1000"/>
              </a:spcBef>
              <a:spcAft>
                <a:spcPts val="0"/>
              </a:spcAft>
              <a:buSzPts val="1600"/>
              <a:buChar char="►"/>
            </a:pPr>
            <a:r>
              <a:rPr lang="en-US"/>
              <a:t>Customization</a:t>
            </a:r>
            <a:endParaRPr/>
          </a:p>
          <a:p>
            <a:pPr indent="-285750" lvl="1" marL="742950" rtl="0" algn="l">
              <a:spcBef>
                <a:spcPts val="1000"/>
              </a:spcBef>
              <a:spcAft>
                <a:spcPts val="0"/>
              </a:spcAft>
              <a:buSzPts val="1440"/>
              <a:buChar char="►"/>
            </a:pPr>
            <a:r>
              <a:rPr lang="en-US"/>
              <a:t>Mudah untuk dimodifikasi</a:t>
            </a:r>
            <a:endParaRPr/>
          </a:p>
        </p:txBody>
      </p:sp>
      <p:sp>
        <p:nvSpPr>
          <p:cNvPr id="290" name="Google Shape;290;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91" name="Google Shape;291;p1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8"/>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Praktikum	</a:t>
            </a:r>
            <a:endParaRPr/>
          </a:p>
        </p:txBody>
      </p:sp>
      <p:sp>
        <p:nvSpPr>
          <p:cNvPr id="297" name="Google Shape;297;p18"/>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a:t>1. survey terhadap google cloud</a:t>
            </a:r>
            <a:endParaRPr/>
          </a:p>
          <a:p>
            <a:pPr indent="-342900" lvl="0" marL="342900" rtl="0" algn="l">
              <a:spcBef>
                <a:spcPts val="1000"/>
              </a:spcBef>
              <a:spcAft>
                <a:spcPts val="0"/>
              </a:spcAft>
              <a:buSzPts val="1600"/>
              <a:buChar char="►"/>
            </a:pPr>
            <a:r>
              <a:rPr lang="en-US"/>
              <a:t>2 . Survey terhadap amazon web service </a:t>
            </a:r>
            <a:endParaRPr/>
          </a:p>
          <a:p>
            <a:pPr indent="-342900" lvl="0" marL="342900" rtl="0" algn="l">
              <a:spcBef>
                <a:spcPts val="1000"/>
              </a:spcBef>
              <a:spcAft>
                <a:spcPts val="0"/>
              </a:spcAft>
              <a:buSzPts val="1600"/>
              <a:buChar char="►"/>
            </a:pPr>
            <a:r>
              <a:rPr lang="en-US"/>
              <a:t>3. survey terhadap alibaba</a:t>
            </a:r>
            <a:endParaRPr/>
          </a:p>
        </p:txBody>
      </p:sp>
      <p:sp>
        <p:nvSpPr>
          <p:cNvPr id="298" name="Google Shape;298;p18"/>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99" name="Google Shape;299;p1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Referensi</a:t>
            </a:r>
            <a:endParaRPr/>
          </a:p>
        </p:txBody>
      </p:sp>
      <p:sp>
        <p:nvSpPr>
          <p:cNvPr id="305" name="Google Shape;305;p19"/>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a:t>Buyya, Rajkumar, James Broberg, and Andrzej M. Goscinski, eds. </a:t>
            </a:r>
            <a:r>
              <a:rPr i="1" lang="en-US"/>
              <a:t>Cloud computing: Principles and paradigms</a:t>
            </a:r>
            <a:r>
              <a:rPr lang="en-US"/>
              <a:t>. Vol. 87. John Wiley &amp; Sons, 2010.</a:t>
            </a:r>
            <a:endParaRPr/>
          </a:p>
        </p:txBody>
      </p:sp>
      <p:sp>
        <p:nvSpPr>
          <p:cNvPr id="306" name="Google Shape;306;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307" name="Google Shape;307;p1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Tujuan Pembelajaran:</a:t>
            </a:r>
            <a:endParaRPr/>
          </a:p>
        </p:txBody>
      </p:sp>
      <p:sp>
        <p:nvSpPr>
          <p:cNvPr id="163" name="Google Shape;163;p2"/>
          <p:cNvSpPr txBox="1"/>
          <p:nvPr>
            <p:ph idx="1" type="body"/>
          </p:nvPr>
        </p:nvSpPr>
        <p:spPr>
          <a:xfrm>
            <a:off x="917575" y="1585913"/>
            <a:ext cx="9285288" cy="3375025"/>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Memperkenalkan kepada mahasiswa tentang pengertian Cloud Computing</a:t>
            </a:r>
            <a:endParaRPr/>
          </a:p>
          <a:p>
            <a:pPr indent="-342900" lvl="0" marL="342900" rtl="0" algn="l">
              <a:spcBef>
                <a:spcPts val="1000"/>
              </a:spcBef>
              <a:spcAft>
                <a:spcPts val="0"/>
              </a:spcAft>
              <a:buSzPts val="1440"/>
              <a:buChar char="►"/>
            </a:pPr>
            <a:r>
              <a:rPr lang="en-US"/>
              <a:t>Memperkenalkan kepada mahasiswa tentang teknologi dibalik cloud computing</a:t>
            </a:r>
            <a:endParaRPr/>
          </a:p>
          <a:p>
            <a:pPr indent="-342900" lvl="0" marL="342900" rtl="0" algn="l">
              <a:spcBef>
                <a:spcPts val="1000"/>
              </a:spcBef>
              <a:spcAft>
                <a:spcPts val="0"/>
              </a:spcAft>
              <a:buSzPts val="1440"/>
              <a:buChar char="►"/>
            </a:pPr>
            <a:r>
              <a:rPr lang="en-US"/>
              <a:t>Memperkenalkan kepada mahasiswa tentang fitur-fitur pada cloud computing</a:t>
            </a:r>
            <a:endParaRPr/>
          </a:p>
          <a:p>
            <a:pPr indent="-342900" lvl="0" marL="342900" rtl="0" algn="l">
              <a:spcBef>
                <a:spcPts val="1000"/>
              </a:spcBef>
              <a:spcAft>
                <a:spcPts val="0"/>
              </a:spcAft>
              <a:buSzPts val="1440"/>
              <a:buChar char="►"/>
            </a:pPr>
            <a:r>
              <a:rPr lang="en-US"/>
              <a:t>Memperkenalka n kepada mahasiswa tentang karakteristik cloud computing</a:t>
            </a:r>
            <a:endParaRPr/>
          </a:p>
          <a:p>
            <a:pPr indent="-342900" lvl="0" marL="342900" rtl="0" algn="l">
              <a:spcBef>
                <a:spcPts val="1000"/>
              </a:spcBef>
              <a:spcAft>
                <a:spcPts val="0"/>
              </a:spcAft>
              <a:buSzPts val="1440"/>
              <a:buChar char="►"/>
            </a:pPr>
            <a:r>
              <a:rPr lang="en-US"/>
              <a:t>Memperkenalkan kepada mahasiswa tentang model layanan cloud computing</a:t>
            </a:r>
            <a:endParaRPr/>
          </a:p>
          <a:p>
            <a:pPr indent="-342900" lvl="0" marL="342900" rtl="0" algn="l">
              <a:spcBef>
                <a:spcPts val="1000"/>
              </a:spcBef>
              <a:spcAft>
                <a:spcPts val="0"/>
              </a:spcAft>
              <a:buSzPts val="1440"/>
              <a:buChar char="►"/>
            </a:pPr>
            <a:r>
              <a:rPr lang="en-US"/>
              <a:t>Memberikan pemahaman kepada mahasiswa tentang model deploymen cloud computing</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
        <p:nvSpPr>
          <p:cNvPr id="164" name="Google Shape;164;p2"/>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165" name="Google Shape;165;p2"/>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Peralatan:</a:t>
            </a:r>
            <a:endParaRPr/>
          </a:p>
        </p:txBody>
      </p:sp>
      <p:sp>
        <p:nvSpPr>
          <p:cNvPr id="171" name="Google Shape;171;p3"/>
          <p:cNvSpPr txBox="1"/>
          <p:nvPr>
            <p:ph idx="1" type="body"/>
          </p:nvPr>
        </p:nvSpPr>
        <p:spPr>
          <a:xfrm>
            <a:off x="1103313" y="1570038"/>
            <a:ext cx="8159750" cy="26892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PC Server yang memiliki kapasitas memory dan prosesor yang memadai</a:t>
            </a:r>
            <a:endParaRPr/>
          </a:p>
          <a:p>
            <a:pPr indent="-342900" lvl="0" marL="342900" rtl="0" algn="l">
              <a:spcBef>
                <a:spcPts val="1000"/>
              </a:spcBef>
              <a:spcAft>
                <a:spcPts val="0"/>
              </a:spcAft>
              <a:buSzPts val="1440"/>
              <a:buChar char="►"/>
            </a:pPr>
            <a:r>
              <a:rPr lang="en-US"/>
              <a:t>Komputer Client </a:t>
            </a:r>
            <a:endParaRPr/>
          </a:p>
          <a:p>
            <a:pPr indent="-342900" lvl="0" marL="342900" rtl="0" algn="l">
              <a:spcBef>
                <a:spcPts val="1000"/>
              </a:spcBef>
              <a:spcAft>
                <a:spcPts val="0"/>
              </a:spcAft>
              <a:buSzPts val="1440"/>
              <a:buChar char="►"/>
            </a:pPr>
            <a:r>
              <a:rPr lang="en-US"/>
              <a:t>Aplikasi virtual machine</a:t>
            </a:r>
            <a:endParaRPr/>
          </a:p>
          <a:p>
            <a:pPr indent="-342900" lvl="0" marL="342900" rtl="0" algn="l">
              <a:spcBef>
                <a:spcPts val="1000"/>
              </a:spcBef>
              <a:spcAft>
                <a:spcPts val="0"/>
              </a:spcAft>
              <a:buSzPts val="1440"/>
              <a:buChar char="►"/>
            </a:pPr>
            <a:r>
              <a:rPr lang="en-US"/>
              <a:t>Aplikasi management system</a:t>
            </a:r>
            <a:endParaRPr/>
          </a:p>
          <a:p>
            <a:pPr indent="-251459" lvl="0" marL="342900" rtl="0" algn="l">
              <a:spcBef>
                <a:spcPts val="1000"/>
              </a:spcBef>
              <a:spcAft>
                <a:spcPts val="0"/>
              </a:spcAft>
              <a:buSzPts val="1440"/>
              <a:buNone/>
            </a:pPr>
            <a:r>
              <a:t/>
            </a:r>
            <a:endParaRPr/>
          </a:p>
        </p:txBody>
      </p:sp>
      <p:sp>
        <p:nvSpPr>
          <p:cNvPr id="172" name="Google Shape;172;p3"/>
          <p:cNvSpPr txBox="1"/>
          <p:nvPr>
            <p:ph idx="11" type="ftr"/>
          </p:nvPr>
        </p:nvSpPr>
        <p:spPr>
          <a:xfrm rot="5400000">
            <a:off x="8951118" y="3225007"/>
            <a:ext cx="3859213" cy="304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173" name="Google Shape;173;p3"/>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Definisi</a:t>
            </a:r>
            <a:endParaRPr/>
          </a:p>
        </p:txBody>
      </p:sp>
      <p:sp>
        <p:nvSpPr>
          <p:cNvPr id="179" name="Google Shape;179;p4"/>
          <p:cNvSpPr txBox="1"/>
          <p:nvPr>
            <p:ph idx="1" type="body"/>
          </p:nvPr>
        </p:nvSpPr>
        <p:spPr>
          <a:xfrm>
            <a:off x="1103313" y="2052638"/>
            <a:ext cx="8947150" cy="4195762"/>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rgbClr val="DDEAFC"/>
              </a:buClr>
              <a:buSzPct val="80000"/>
              <a:buFont typeface="Noto Sans Symbols"/>
              <a:buChar char="►"/>
            </a:pPr>
            <a:r>
              <a:rPr lang="en-US"/>
              <a:t>Menurut Prof. Raj Kumar Buyya – Univ. of Melbourne, Australia: </a:t>
            </a:r>
            <a:endParaRPr/>
          </a:p>
          <a:p>
            <a:pPr indent="-285750" lvl="1" marL="742950" rtl="0" algn="just">
              <a:spcBef>
                <a:spcPts val="1000"/>
              </a:spcBef>
              <a:spcAft>
                <a:spcPts val="0"/>
              </a:spcAft>
              <a:buClr>
                <a:srgbClr val="DDEAFC"/>
              </a:buClr>
              <a:buSzPct val="79999"/>
              <a:buFont typeface="Noto Sans Symbols"/>
              <a:buChar char="►"/>
            </a:pPr>
            <a:r>
              <a:rPr lang="en-US"/>
              <a:t>“Komputasi awan merupakan jenis paralel computing dan distribute system yang terdiri dari kumpulan komputer yang saling terhubung dan tervirtualisasi secara dinamis yang disajikan sebanyak satu atau lebih sumberdaya komputasi terpadu berdasarkan perjanjian tingkat layanan yang ditetapkan berdasarkan hasil negosiasi antara penyedia layanan dan konsumen.”</a:t>
            </a:r>
            <a:endParaRPr/>
          </a:p>
          <a:p>
            <a:pPr indent="-342900" lvl="0" marL="342900" rtl="0" algn="just">
              <a:spcBef>
                <a:spcPts val="1000"/>
              </a:spcBef>
              <a:spcAft>
                <a:spcPts val="0"/>
              </a:spcAft>
              <a:buClr>
                <a:srgbClr val="DDEAFC"/>
              </a:buClr>
              <a:buSzPct val="80000"/>
              <a:buFont typeface="Noto Sans Symbols"/>
              <a:buChar char="►"/>
            </a:pPr>
            <a:r>
              <a:rPr lang="en-US"/>
              <a:t>Wikipedia</a:t>
            </a:r>
            <a:endParaRPr/>
          </a:p>
          <a:p>
            <a:pPr indent="-285750" lvl="1" marL="742950" rtl="0" algn="just">
              <a:spcBef>
                <a:spcPts val="1000"/>
              </a:spcBef>
              <a:spcAft>
                <a:spcPts val="0"/>
              </a:spcAft>
              <a:buClr>
                <a:srgbClr val="DDEAFC"/>
              </a:buClr>
              <a:buSzPct val="79999"/>
              <a:buFont typeface="Noto Sans Symbols"/>
              <a:buChar char="►"/>
            </a:pPr>
            <a:r>
              <a:rPr b="1" lang="en-US"/>
              <a:t>Cloud computing</a:t>
            </a:r>
            <a:r>
              <a:rPr lang="en-US"/>
              <a:t> adalah </a:t>
            </a:r>
            <a:r>
              <a:rPr lang="en-US" u="sng">
                <a:solidFill>
                  <a:schemeClr val="hlink"/>
                </a:solidFill>
                <a:hlinkClick r:id="rId3"/>
              </a:rPr>
              <a:t>information technology</a:t>
            </a:r>
            <a:r>
              <a:rPr lang="en-US"/>
              <a:t> (IT), sebuah model yang memungkinkan diakses dimana-mana untuk mensharing resources ke banyak pool (Seperti jaringan komputer, server, storage, applications and services),</a:t>
            </a:r>
            <a:r>
              <a:rPr baseline="30000" lang="en-US"/>
              <a:t> </a:t>
            </a:r>
            <a:r>
              <a:rPr lang="en-US"/>
              <a:t>yang dapat disediakan secara cepat  dengan meminimalkan manajemen effort melalui internet. Cloud computing memungkinkan user dan perusahaan dengan berbagai kemampuan komputasi untuk menyimpan dan mengolah data  baik dalam privately-owned cloud, atau lokasi third-party server dalam sebuah data center sehingga membuat mekanisme pengaksesan data menjadi lebih efisien dan lebih handal.</a:t>
            </a:r>
            <a:r>
              <a:rPr baseline="30000" lang="en-US"/>
              <a:t> </a:t>
            </a:r>
            <a:r>
              <a:rPr lang="en-US"/>
              <a:t>Cloud computing sangat bergantung pada pembagian resources untuk mencapai koherensi dan skala ekonomi yang serupa dengan utility.</a:t>
            </a:r>
            <a:endParaRPr/>
          </a:p>
        </p:txBody>
      </p:sp>
      <p:sp>
        <p:nvSpPr>
          <p:cNvPr id="180" name="Google Shape;180;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181" name="Google Shape;181;p4"/>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Hype Cycle of ICT</a:t>
            </a:r>
            <a:endParaRPr/>
          </a:p>
        </p:txBody>
      </p:sp>
      <p:pic>
        <p:nvPicPr>
          <p:cNvPr id="187" name="Google Shape;187;p5"/>
          <p:cNvPicPr preferRelativeResize="0"/>
          <p:nvPr>
            <p:ph idx="1" type="body"/>
          </p:nvPr>
        </p:nvPicPr>
        <p:blipFill rotWithShape="1">
          <a:blip r:embed="rId3">
            <a:alphaModFix/>
          </a:blip>
          <a:srcRect b="0" l="0" r="0" t="0"/>
          <a:stretch/>
        </p:blipFill>
        <p:spPr>
          <a:xfrm>
            <a:off x="147638" y="2055813"/>
            <a:ext cx="5351462" cy="3567112"/>
          </a:xfrm>
          <a:prstGeom prst="rect">
            <a:avLst/>
          </a:prstGeom>
          <a:noFill/>
          <a:ln>
            <a:noFill/>
          </a:ln>
        </p:spPr>
      </p:pic>
      <p:sp>
        <p:nvSpPr>
          <p:cNvPr id="188" name="Google Shape;188;p5"/>
          <p:cNvSpPr txBox="1"/>
          <p:nvPr>
            <p:ph idx="2" type="body"/>
          </p:nvPr>
        </p:nvSpPr>
        <p:spPr>
          <a:xfrm>
            <a:off x="5654675" y="2055813"/>
            <a:ext cx="4395788" cy="42005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DevOps</a:t>
            </a:r>
            <a:endParaRPr/>
          </a:p>
          <a:p>
            <a:pPr indent="-342900" lvl="0" marL="342900" rtl="0" algn="l">
              <a:spcBef>
                <a:spcPts val="1000"/>
              </a:spcBef>
              <a:spcAft>
                <a:spcPts val="0"/>
              </a:spcAft>
              <a:buSzPts val="1440"/>
              <a:buChar char="►"/>
            </a:pPr>
            <a:r>
              <a:rPr lang="en-US"/>
              <a:t>Community Cloud</a:t>
            </a:r>
            <a:endParaRPr/>
          </a:p>
          <a:p>
            <a:pPr indent="-342900" lvl="0" marL="342900" rtl="0" algn="l">
              <a:spcBef>
                <a:spcPts val="1000"/>
              </a:spcBef>
              <a:spcAft>
                <a:spcPts val="0"/>
              </a:spcAft>
              <a:buSzPts val="1440"/>
              <a:buChar char="►"/>
            </a:pPr>
            <a:r>
              <a:rPr lang="en-US"/>
              <a:t>OpenStack</a:t>
            </a:r>
            <a:endParaRPr/>
          </a:p>
          <a:p>
            <a:pPr indent="-342900" lvl="0" marL="342900" rtl="0" algn="l">
              <a:spcBef>
                <a:spcPts val="1000"/>
              </a:spcBef>
              <a:spcAft>
                <a:spcPts val="0"/>
              </a:spcAft>
              <a:buSzPts val="1440"/>
              <a:buChar char="►"/>
            </a:pPr>
            <a:r>
              <a:rPr lang="en-US"/>
              <a:t>PaaS</a:t>
            </a:r>
            <a:endParaRPr/>
          </a:p>
          <a:p>
            <a:pPr indent="-342900" lvl="0" marL="342900" rtl="0" algn="l">
              <a:spcBef>
                <a:spcPts val="1000"/>
              </a:spcBef>
              <a:spcAft>
                <a:spcPts val="0"/>
              </a:spcAft>
              <a:buSzPts val="1440"/>
              <a:buChar char="►"/>
            </a:pPr>
            <a:r>
              <a:rPr lang="en-US"/>
              <a:t>Big Data</a:t>
            </a:r>
            <a:endParaRPr/>
          </a:p>
          <a:p>
            <a:pPr indent="-342900" lvl="0" marL="342900" rtl="0" algn="l">
              <a:spcBef>
                <a:spcPts val="1000"/>
              </a:spcBef>
              <a:spcAft>
                <a:spcPts val="0"/>
              </a:spcAft>
              <a:buSzPts val="1440"/>
              <a:buChar char="►"/>
            </a:pPr>
            <a:r>
              <a:rPr lang="en-US"/>
              <a:t>IaaS</a:t>
            </a:r>
            <a:endParaRPr/>
          </a:p>
          <a:p>
            <a:pPr indent="-342900" lvl="0" marL="342900" rtl="0" algn="l">
              <a:spcBef>
                <a:spcPts val="1000"/>
              </a:spcBef>
              <a:spcAft>
                <a:spcPts val="0"/>
              </a:spcAft>
              <a:buSzPts val="1440"/>
              <a:buChar char="►"/>
            </a:pPr>
            <a:r>
              <a:rPr lang="en-US"/>
              <a:t>SaaS</a:t>
            </a:r>
            <a:endParaRPr/>
          </a:p>
        </p:txBody>
      </p:sp>
      <p:sp>
        <p:nvSpPr>
          <p:cNvPr id="189" name="Google Shape;189;p5"/>
          <p:cNvSpPr/>
          <p:nvPr/>
        </p:nvSpPr>
        <p:spPr>
          <a:xfrm>
            <a:off x="7986713" y="2230438"/>
            <a:ext cx="571500" cy="2514600"/>
          </a:xfrm>
          <a:prstGeom prst="rightBrace">
            <a:avLst>
              <a:gd fmla="val 8333" name="adj1"/>
              <a:gd fmla="val 50000" name="adj2"/>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0" name="Google Shape;190;p5"/>
          <p:cNvSpPr/>
          <p:nvPr/>
        </p:nvSpPr>
        <p:spPr>
          <a:xfrm rot="-2204586">
            <a:off x="7997825" y="2579688"/>
            <a:ext cx="4418013" cy="1755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chemeClr val="accent1"/>
                </a:solidFill>
                <a:latin typeface="Century Gothic"/>
                <a:ea typeface="Century Gothic"/>
                <a:cs typeface="Century Gothic"/>
                <a:sym typeface="Century Gothic"/>
              </a:rPr>
              <a:t>CLOUD </a:t>
            </a:r>
            <a:endParaRPr/>
          </a:p>
          <a:p>
            <a:pPr indent="0" lvl="0" marL="0" marR="0" rtl="0" algn="ctr">
              <a:spcBef>
                <a:spcPts val="0"/>
              </a:spcBef>
              <a:spcAft>
                <a:spcPts val="0"/>
              </a:spcAft>
              <a:buNone/>
            </a:pPr>
            <a:r>
              <a:rPr lang="en-US" sz="5400">
                <a:solidFill>
                  <a:schemeClr val="accent1"/>
                </a:solidFill>
                <a:latin typeface="Century Gothic"/>
                <a:ea typeface="Century Gothic"/>
                <a:cs typeface="Century Gothic"/>
                <a:sym typeface="Century Gothic"/>
              </a:rPr>
              <a:t>COMPUTING</a:t>
            </a:r>
            <a:endParaRPr/>
          </a:p>
        </p:txBody>
      </p:sp>
      <p:sp>
        <p:nvSpPr>
          <p:cNvPr id="191" name="Google Shape;191;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192" name="Google Shape;192;p5"/>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198" name="Google Shape;198;p6"/>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pic>
        <p:nvPicPr>
          <p:cNvPr id="199" name="Google Shape;199;p6"/>
          <p:cNvPicPr preferRelativeResize="0"/>
          <p:nvPr>
            <p:ph idx="4294967295" type="body"/>
          </p:nvPr>
        </p:nvPicPr>
        <p:blipFill rotWithShape="1">
          <a:blip r:embed="rId3">
            <a:alphaModFix/>
          </a:blip>
          <a:srcRect b="0" l="0" r="0" t="0"/>
          <a:stretch/>
        </p:blipFill>
        <p:spPr>
          <a:xfrm>
            <a:off x="2871788" y="295275"/>
            <a:ext cx="5172075" cy="605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Teknologi dibalik Cloud Computing</a:t>
            </a:r>
            <a:endParaRPr/>
          </a:p>
        </p:txBody>
      </p:sp>
      <p:pic>
        <p:nvPicPr>
          <p:cNvPr id="205" name="Google Shape;205;p7"/>
          <p:cNvPicPr preferRelativeResize="0"/>
          <p:nvPr>
            <p:ph idx="1" type="body"/>
          </p:nvPr>
        </p:nvPicPr>
        <p:blipFill rotWithShape="1">
          <a:blip r:embed="rId3">
            <a:alphaModFix/>
          </a:blip>
          <a:srcRect b="0" l="0" r="0" t="0"/>
          <a:stretch/>
        </p:blipFill>
        <p:spPr>
          <a:xfrm>
            <a:off x="457200" y="1254125"/>
            <a:ext cx="5114925" cy="5222875"/>
          </a:xfrm>
          <a:prstGeom prst="rect">
            <a:avLst/>
          </a:prstGeom>
          <a:noFill/>
          <a:ln>
            <a:noFill/>
          </a:ln>
        </p:spPr>
      </p:pic>
      <p:sp>
        <p:nvSpPr>
          <p:cNvPr id="206" name="Google Shape;206;p7"/>
          <p:cNvSpPr txBox="1"/>
          <p:nvPr>
            <p:ph idx="2" type="body"/>
          </p:nvPr>
        </p:nvSpPr>
        <p:spPr>
          <a:xfrm>
            <a:off x="5654675" y="2055813"/>
            <a:ext cx="4395788" cy="42005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Teknologi Internet</a:t>
            </a:r>
            <a:endParaRPr/>
          </a:p>
          <a:p>
            <a:pPr indent="-342900" lvl="0" marL="342900" rtl="0" algn="l">
              <a:spcBef>
                <a:spcPts val="1000"/>
              </a:spcBef>
              <a:spcAft>
                <a:spcPts val="0"/>
              </a:spcAft>
              <a:buSzPts val="1440"/>
              <a:buChar char="►"/>
            </a:pPr>
            <a:r>
              <a:rPr lang="en-US"/>
              <a:t>Distributed Computing</a:t>
            </a:r>
            <a:endParaRPr/>
          </a:p>
          <a:p>
            <a:pPr indent="-342900" lvl="0" marL="342900" rtl="0" algn="l">
              <a:spcBef>
                <a:spcPts val="1000"/>
              </a:spcBef>
              <a:spcAft>
                <a:spcPts val="0"/>
              </a:spcAft>
              <a:buSzPts val="1440"/>
              <a:buChar char="►"/>
            </a:pPr>
            <a:r>
              <a:rPr lang="en-US"/>
              <a:t>Perangkat Keras</a:t>
            </a:r>
            <a:endParaRPr/>
          </a:p>
          <a:p>
            <a:pPr indent="-342900" lvl="0" marL="342900" rtl="0" algn="l">
              <a:spcBef>
                <a:spcPts val="1000"/>
              </a:spcBef>
              <a:spcAft>
                <a:spcPts val="0"/>
              </a:spcAft>
              <a:buSzPts val="1440"/>
              <a:buChar char="►"/>
            </a:pPr>
            <a:r>
              <a:rPr lang="en-US"/>
              <a:t>Sistem manajemen</a:t>
            </a:r>
            <a:endParaRPr/>
          </a:p>
          <a:p>
            <a:pPr indent="-251459" lvl="0" marL="342900" rtl="0" algn="l">
              <a:spcBef>
                <a:spcPts val="1000"/>
              </a:spcBef>
              <a:spcAft>
                <a:spcPts val="0"/>
              </a:spcAft>
              <a:buSzPts val="1440"/>
              <a:buNone/>
            </a:pPr>
            <a:r>
              <a:t/>
            </a:r>
            <a:endParaRPr/>
          </a:p>
        </p:txBody>
      </p:sp>
      <p:sp>
        <p:nvSpPr>
          <p:cNvPr id="207" name="Google Shape;207;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08" name="Google Shape;208;p7"/>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Teknologi dibalik Cloud Computing</a:t>
            </a:r>
            <a:br>
              <a:rPr lang="en-US"/>
            </a:br>
            <a:r>
              <a:rPr lang="en-US" sz="2800"/>
              <a:t>SOA, Web Services, Web 2.0, dan kombinasinya</a:t>
            </a:r>
            <a:endParaRPr/>
          </a:p>
        </p:txBody>
      </p:sp>
      <p:sp>
        <p:nvSpPr>
          <p:cNvPr id="215" name="Google Shape;215;p8"/>
          <p:cNvSpPr txBox="1"/>
          <p:nvPr>
            <p:ph idx="1" type="body"/>
          </p:nvPr>
        </p:nvSpPr>
        <p:spPr>
          <a:xfrm>
            <a:off x="1103313" y="2060575"/>
            <a:ext cx="4395787" cy="41957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Perkembangan web services (WS) yang semakin popular, dan terstandarisasi</a:t>
            </a:r>
            <a:endParaRPr/>
          </a:p>
          <a:p>
            <a:pPr indent="-285750" lvl="1" marL="742950" rtl="0" algn="l">
              <a:spcBef>
                <a:spcPts val="1000"/>
              </a:spcBef>
              <a:spcAft>
                <a:spcPts val="0"/>
              </a:spcAft>
              <a:buSzPts val="1280"/>
              <a:buChar char="►"/>
            </a:pPr>
            <a:r>
              <a:rPr lang="en-US"/>
              <a:t>HTTP dan XML</a:t>
            </a:r>
            <a:endParaRPr/>
          </a:p>
          <a:p>
            <a:pPr indent="-285750" lvl="1" marL="742950" rtl="0" algn="l">
              <a:spcBef>
                <a:spcPts val="1000"/>
              </a:spcBef>
              <a:spcAft>
                <a:spcPts val="0"/>
              </a:spcAft>
              <a:buSzPts val="1280"/>
              <a:buChar char="►"/>
            </a:pPr>
            <a:r>
              <a:rPr lang="en-US"/>
              <a:t>Terbentuknya Service-Oriented Application (SOA)</a:t>
            </a:r>
            <a:endParaRPr/>
          </a:p>
          <a:p>
            <a:pPr indent="-342900" lvl="0" marL="342900" rtl="0" algn="l">
              <a:spcBef>
                <a:spcPts val="1000"/>
              </a:spcBef>
              <a:spcAft>
                <a:spcPts val="0"/>
              </a:spcAft>
              <a:buSzPts val="1440"/>
              <a:buChar char="►"/>
            </a:pPr>
            <a:r>
              <a:rPr lang="en-US"/>
              <a:t>Standarisasi 🡪Web 2.0</a:t>
            </a:r>
            <a:endParaRPr/>
          </a:p>
          <a:p>
            <a:pPr indent="-204469" lvl="1" marL="742950" rtl="0" algn="l">
              <a:spcBef>
                <a:spcPts val="1000"/>
              </a:spcBef>
              <a:spcAft>
                <a:spcPts val="0"/>
              </a:spcAft>
              <a:buSzPts val="1280"/>
              <a:buNone/>
            </a:pPr>
            <a:r>
              <a:t/>
            </a:r>
            <a:endParaRPr/>
          </a:p>
        </p:txBody>
      </p:sp>
      <p:pic>
        <p:nvPicPr>
          <p:cNvPr id="216" name="Google Shape;216;p8"/>
          <p:cNvPicPr preferRelativeResize="0"/>
          <p:nvPr>
            <p:ph idx="2" type="body"/>
          </p:nvPr>
        </p:nvPicPr>
        <p:blipFill rotWithShape="1">
          <a:blip r:embed="rId3">
            <a:alphaModFix/>
          </a:blip>
          <a:srcRect b="0" l="0" r="0" t="0"/>
          <a:stretch/>
        </p:blipFill>
        <p:spPr>
          <a:xfrm>
            <a:off x="5654675" y="1852613"/>
            <a:ext cx="5927725" cy="4205287"/>
          </a:xfrm>
          <a:prstGeom prst="rect">
            <a:avLst/>
          </a:prstGeom>
          <a:noFill/>
          <a:ln>
            <a:noFill/>
          </a:ln>
        </p:spPr>
      </p:pic>
      <p:sp>
        <p:nvSpPr>
          <p:cNvPr id="217" name="Google Shape;217;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18" name="Google Shape;218;p8"/>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txBox="1"/>
          <p:nvPr>
            <p:ph type="title"/>
          </p:nvPr>
        </p:nvSpPr>
        <p:spPr>
          <a:xfrm>
            <a:off x="646113" y="452438"/>
            <a:ext cx="9404350" cy="14001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Teknologi dibalik Cloud Computing</a:t>
            </a:r>
            <a:br>
              <a:rPr lang="en-US"/>
            </a:br>
            <a:r>
              <a:rPr lang="en-US" sz="2800"/>
              <a:t>Grid &amp; Utility Computing </a:t>
            </a:r>
            <a:endParaRPr/>
          </a:p>
        </p:txBody>
      </p:sp>
      <p:pic>
        <p:nvPicPr>
          <p:cNvPr id="224" name="Google Shape;224;p9"/>
          <p:cNvPicPr preferRelativeResize="0"/>
          <p:nvPr>
            <p:ph idx="1" type="body"/>
          </p:nvPr>
        </p:nvPicPr>
        <p:blipFill rotWithShape="1">
          <a:blip r:embed="rId3">
            <a:alphaModFix/>
          </a:blip>
          <a:srcRect b="0" l="0" r="0" t="0"/>
          <a:stretch/>
        </p:blipFill>
        <p:spPr>
          <a:xfrm>
            <a:off x="2476500" y="2052638"/>
            <a:ext cx="6200775" cy="4195762"/>
          </a:xfrm>
          <a:prstGeom prst="rect">
            <a:avLst/>
          </a:prstGeom>
          <a:noFill/>
          <a:ln>
            <a:noFill/>
          </a:ln>
        </p:spPr>
      </p:pic>
      <p:sp>
        <p:nvSpPr>
          <p:cNvPr id="225" name="Google Shape;225;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Dhoto - Advanced Computer Networks</a:t>
            </a:r>
            <a:endParaRPr/>
          </a:p>
        </p:txBody>
      </p:sp>
      <p:sp>
        <p:nvSpPr>
          <p:cNvPr id="226" name="Google Shape;226;p9"/>
          <p:cNvSpPr txBox="1"/>
          <p:nvPr>
            <p:ph idx="12" type="sldNum"/>
          </p:nvPr>
        </p:nvSpPr>
        <p:spPr>
          <a:xfrm>
            <a:off x="10352088" y="295275"/>
            <a:ext cx="838200" cy="7683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US" sz="2800">
                <a:solidFill>
                  <a:schemeClr val="lt1"/>
                </a:solidFill>
                <a:latin typeface="Century Gothic"/>
                <a:ea typeface="Century Gothic"/>
                <a:cs typeface="Century Gothic"/>
                <a:sym typeface="Century Gothic"/>
              </a:rPr>
              <a:t>‹#›</a:t>
            </a:fld>
            <a:endParaRPr sz="28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2017-09-30T16:02:38Z</dcterms:created>
  <dc:creator>Sritrusta Sukaridhoto</dc:creator>
</cp:coreProperties>
</file>