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media/image9.jpg" ContentType="image/jpg"/>
  <Override PartName="/ppt/media/image10.jpg" ContentType="image/jpg"/>
  <Override PartName="/ppt/media/image11.jpg" ContentType="image/jpg"/>
  <Override PartName="/ppt/media/image12.jpg" ContentType="image/jpg"/>
  <Override PartName="/ppt/media/image13.jpg" ContentType="image/jpg"/>
  <Override PartName="/ppt/media/image14.jpg" ContentType="image/jpg"/>
  <Override PartName="/ppt/media/image15.jpg" ContentType="image/jpg"/>
  <Override PartName="/ppt/media/image16.jpg" ContentType="image/jpg"/>
  <Override PartName="/ppt/media/image17.jpg" ContentType="image/jpg"/>
  <Override PartName="/ppt/media/image18.jpg" ContentType="image/jpg"/>
  <Override PartName="/ppt/media/image19.jpg" ContentType="image/jpg"/>
  <Override PartName="/ppt/media/image20.jpg" ContentType="image/jpg"/>
  <Override PartName="/ppt/media/image21.jpg" ContentType="image/jpg"/>
  <Override PartName="/ppt/media/image22.jpg" ContentType="image/jpg"/>
  <Override PartName="/ppt/media/image23.jpg" ContentType="image/jpg"/>
  <Override PartName="/ppt/media/image24.jpg" ContentType="image/jpg"/>
  <Override PartName="/ppt/media/image25.jpg" ContentType="image/jpg"/>
  <Override PartName="/ppt/media/image26.jpg" ContentType="image/jpg"/>
  <Override PartName="/ppt/media/image27.jpg" ContentType="image/jpg"/>
  <Override PartName="/ppt/media/image28.jpg" ContentType="image/jpg"/>
  <Override PartName="/ppt/media/image29.jpg" ContentType="image/jpg"/>
  <Override PartName="/ppt/media/image30.jpg" ContentType="image/jpg"/>
  <Override PartName="/ppt/media/image31.jpg" ContentType="image/jpg"/>
  <Override PartName="/ppt/media/image32.jpg" ContentType="image/jpg"/>
  <Override PartName="/ppt/media/image33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67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BAAA"/>
    <a:srgbClr val="3C5E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0847B-9910-49FD-ABF0-201D9B1AD0A9}" type="datetimeFigureOut">
              <a:rPr lang="en-ID" smtClean="0"/>
              <a:t>29/10/2020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5A4B9-B07A-41CB-831B-2535D92FD3A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58320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28 Okt 2020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28 Okt 2020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28 Okt 2020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28 Okt 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28 Okt 2020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7431" y="490169"/>
            <a:ext cx="11337137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90600" y="6416477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28 Okt 2020</a:t>
            </a:r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g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A picture containing person, indoor, laying, bed&#10;&#10;Description automatically generated">
            <a:extLst>
              <a:ext uri="{FF2B5EF4-FFF2-40B4-BE49-F238E27FC236}">
                <a16:creationId xmlns:a16="http://schemas.microsoft.com/office/drawing/2014/main" id="{A895F929-0D40-4F16-AE55-80FB987181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81" b="2041"/>
          <a:stretch/>
        </p:blipFill>
        <p:spPr>
          <a:xfrm>
            <a:off x="5333999" y="3621640"/>
            <a:ext cx="6858001" cy="323636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8516B0B-9871-4017-8AA6-AD2F69082DA2}"/>
              </a:ext>
            </a:extLst>
          </p:cNvPr>
          <p:cNvSpPr/>
          <p:nvPr/>
        </p:nvSpPr>
        <p:spPr>
          <a:xfrm>
            <a:off x="0" y="0"/>
            <a:ext cx="5334000" cy="6858000"/>
          </a:xfrm>
          <a:prstGeom prst="rect">
            <a:avLst/>
          </a:prstGeom>
          <a:solidFill>
            <a:srgbClr val="2DBA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5" name="Graphic 24">
            <a:extLst>
              <a:ext uri="{FF2B5EF4-FFF2-40B4-BE49-F238E27FC236}">
                <a16:creationId xmlns:a16="http://schemas.microsoft.com/office/drawing/2014/main" id="{C9E7432A-9D38-499D-9050-8328F8A9C7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9600" y="685800"/>
            <a:ext cx="1219200" cy="1219200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1FD7B60D-BA83-463B-B9C6-1D0811A3C9D0}"/>
              </a:ext>
            </a:extLst>
          </p:cNvPr>
          <p:cNvSpPr txBox="1"/>
          <p:nvPr/>
        </p:nvSpPr>
        <p:spPr>
          <a:xfrm>
            <a:off x="1837440" y="263916"/>
            <a:ext cx="35052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cs typeface="Aharoni" panose="020B0604020202020204" pitchFamily="2" charset="-79"/>
              </a:rPr>
              <a:t>Google</a:t>
            </a:r>
            <a:br>
              <a:rPr lang="en-US" sz="5400" b="1" dirty="0">
                <a:solidFill>
                  <a:schemeClr val="bg1"/>
                </a:solidFill>
                <a:cs typeface="Aharoni" panose="020B0604020202020204" pitchFamily="2" charset="-79"/>
              </a:rPr>
            </a:br>
            <a:r>
              <a:rPr lang="en-US" sz="5400" dirty="0">
                <a:solidFill>
                  <a:schemeClr val="bg1"/>
                </a:solidFill>
                <a:cs typeface="Aharoni" panose="020B0604020202020204" pitchFamily="2" charset="-79"/>
              </a:rPr>
              <a:t>Family Link</a:t>
            </a:r>
          </a:p>
          <a:p>
            <a:r>
              <a:rPr lang="en-US" sz="1600" dirty="0">
                <a:solidFill>
                  <a:schemeClr val="bg1"/>
                </a:solidFill>
                <a:cs typeface="Aharoni" panose="020B0604020202020204" pitchFamily="2" charset="-79"/>
              </a:rPr>
              <a:t>Bantu </a:t>
            </a:r>
            <a:r>
              <a:rPr lang="en-US" sz="1600" dirty="0" err="1">
                <a:solidFill>
                  <a:schemeClr val="bg1"/>
                </a:solidFill>
                <a:cs typeface="Aharoni" panose="020B0604020202020204" pitchFamily="2" charset="-79"/>
              </a:rPr>
              <a:t>keluarga</a:t>
            </a:r>
            <a:r>
              <a:rPr lang="en-US" sz="1600" dirty="0">
                <a:solidFill>
                  <a:schemeClr val="bg1"/>
                </a:solidFill>
                <a:cs typeface="Aharoni" panose="020B0604020202020204" pitchFamily="2" charset="-79"/>
              </a:rPr>
              <a:t> Anda </a:t>
            </a:r>
            <a:r>
              <a:rPr lang="en-US" sz="1600" dirty="0" err="1">
                <a:solidFill>
                  <a:schemeClr val="bg1"/>
                </a:solidFill>
                <a:cs typeface="Aharoni" panose="020B0604020202020204" pitchFamily="2" charset="-79"/>
              </a:rPr>
              <a:t>membiasakan</a:t>
            </a:r>
            <a:r>
              <a:rPr lang="en-US" sz="1600" dirty="0">
                <a:solidFill>
                  <a:schemeClr val="bg1"/>
                </a:solidFill>
                <a:cs typeface="Aharoni" panose="020B0604020202020204" pitchFamily="2" charset="-79"/>
              </a:rPr>
              <a:t> </a:t>
            </a:r>
            <a:r>
              <a:rPr lang="en-US" sz="1600" dirty="0" err="1">
                <a:solidFill>
                  <a:schemeClr val="bg1"/>
                </a:solidFill>
                <a:cs typeface="Aharoni" panose="020B0604020202020204" pitchFamily="2" charset="-79"/>
              </a:rPr>
              <a:t>diri</a:t>
            </a:r>
            <a:r>
              <a:rPr lang="en-US" sz="1600" dirty="0">
                <a:solidFill>
                  <a:schemeClr val="bg1"/>
                </a:solidFill>
                <a:cs typeface="Aharoni" panose="020B0604020202020204" pitchFamily="2" charset="-79"/>
              </a:rPr>
              <a:t> </a:t>
            </a:r>
            <a:r>
              <a:rPr lang="en-US" sz="1600" dirty="0" err="1">
                <a:solidFill>
                  <a:schemeClr val="bg1"/>
                </a:solidFill>
                <a:cs typeface="Aharoni" panose="020B0604020202020204" pitchFamily="2" charset="-79"/>
              </a:rPr>
              <a:t>dengan</a:t>
            </a:r>
            <a:r>
              <a:rPr lang="en-US" sz="1600" dirty="0">
                <a:solidFill>
                  <a:schemeClr val="bg1"/>
                </a:solidFill>
                <a:cs typeface="Aharoni" panose="020B0604020202020204" pitchFamily="2" charset="-79"/>
              </a:rPr>
              <a:t> </a:t>
            </a:r>
            <a:r>
              <a:rPr lang="en-US" sz="1600" dirty="0" err="1">
                <a:solidFill>
                  <a:schemeClr val="bg1"/>
                </a:solidFill>
                <a:cs typeface="Aharoni" panose="020B0604020202020204" pitchFamily="2" charset="-79"/>
              </a:rPr>
              <a:t>kehidupan</a:t>
            </a:r>
            <a:r>
              <a:rPr lang="en-US" sz="1600" dirty="0">
                <a:solidFill>
                  <a:schemeClr val="bg1"/>
                </a:solidFill>
                <a:cs typeface="Aharoni" panose="020B0604020202020204" pitchFamily="2" charset="-79"/>
              </a:rPr>
              <a:t> era digital yang </a:t>
            </a:r>
            <a:r>
              <a:rPr lang="en-US" sz="1600" dirty="0" err="1">
                <a:solidFill>
                  <a:schemeClr val="bg1"/>
                </a:solidFill>
                <a:cs typeface="Aharoni" panose="020B0604020202020204" pitchFamily="2" charset="-79"/>
              </a:rPr>
              <a:t>sehat</a:t>
            </a:r>
            <a:endParaRPr lang="en-US" sz="1600" dirty="0">
              <a:solidFill>
                <a:schemeClr val="bg1"/>
              </a:solidFill>
              <a:cs typeface="Aharoni" panose="020B0604020202020204" pitchFamily="2" charset="-79"/>
            </a:endParaRPr>
          </a:p>
          <a:p>
            <a:endParaRPr lang="en-US" sz="5400" dirty="0">
              <a:solidFill>
                <a:schemeClr val="bg1"/>
              </a:solidFill>
              <a:cs typeface="Aharoni" panose="020B0604020202020204" pitchFamily="2" charset="-79"/>
            </a:endParaRPr>
          </a:p>
        </p:txBody>
      </p:sp>
      <p:pic>
        <p:nvPicPr>
          <p:cNvPr id="29" name="Picture 28" descr="A picture containing person, young, using, looking&#10;&#10;Description automatically generated">
            <a:extLst>
              <a:ext uri="{FF2B5EF4-FFF2-40B4-BE49-F238E27FC236}">
                <a16:creationId xmlns:a16="http://schemas.microsoft.com/office/drawing/2014/main" id="{C1800804-F50D-4228-8522-0C2858226B40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" t="25188" r="585" b="33165"/>
          <a:stretch/>
        </p:blipFill>
        <p:spPr>
          <a:xfrm>
            <a:off x="5333998" y="-8021"/>
            <a:ext cx="6858000" cy="362164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075D55EA-C1F2-4B9F-A902-5DFC5CE1DD21}"/>
              </a:ext>
            </a:extLst>
          </p:cNvPr>
          <p:cNvSpPr txBox="1"/>
          <p:nvPr/>
        </p:nvSpPr>
        <p:spPr>
          <a:xfrm>
            <a:off x="621632" y="4684294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chemeClr val="bg1"/>
              </a:solidFill>
              <a:cs typeface="Aharoni" panose="020B0604020202020204" pitchFamily="2" charset="-79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1F53D6-9121-472E-BB26-50D4EC2573FC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/>
              <a:t>28 Okt 2020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ABB378-998E-4C5D-A684-C3B5AF3F6AD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1</a:t>
            </a:fld>
            <a:endParaRPr lang="en-ID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89CCD0-E96C-4A55-AC9E-96CD9A948E38}"/>
              </a:ext>
            </a:extLst>
          </p:cNvPr>
          <p:cNvSpPr txBox="1"/>
          <p:nvPr/>
        </p:nvSpPr>
        <p:spPr>
          <a:xfrm>
            <a:off x="621632" y="3181170"/>
            <a:ext cx="27080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Sritrusta Sukaridhoto, </a:t>
            </a:r>
            <a:r>
              <a:rPr lang="en-US" dirty="0" err="1">
                <a:solidFill>
                  <a:schemeClr val="bg1"/>
                </a:solidFill>
              </a:rPr>
              <a:t>Ph.D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M </a:t>
            </a:r>
            <a:r>
              <a:rPr lang="en-US" dirty="0" err="1">
                <a:solidFill>
                  <a:schemeClr val="bg1"/>
                </a:solidFill>
              </a:rPr>
              <a:t>Agus</a:t>
            </a:r>
            <a:r>
              <a:rPr lang="en-US" dirty="0">
                <a:solidFill>
                  <a:schemeClr val="bg1"/>
                </a:solidFill>
              </a:rPr>
              <a:t> Zainuddin, </a:t>
            </a:r>
            <a:r>
              <a:rPr lang="en-US" dirty="0" err="1">
                <a:solidFill>
                  <a:schemeClr val="bg1"/>
                </a:solidFill>
              </a:rPr>
              <a:t>Ph.D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Achmad</a:t>
            </a:r>
            <a:r>
              <a:rPr lang="en-US" dirty="0">
                <a:solidFill>
                  <a:schemeClr val="bg1"/>
                </a:solidFill>
              </a:rPr>
              <a:t> Basuki, </a:t>
            </a:r>
            <a:r>
              <a:rPr lang="en-US" dirty="0" err="1">
                <a:solidFill>
                  <a:schemeClr val="bg1"/>
                </a:solidFill>
              </a:rPr>
              <a:t>Ph.D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Hestiasari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Rante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Ph.D</a:t>
            </a:r>
            <a:endParaRPr lang="en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93776"/>
            <a:ext cx="12192000" cy="833755"/>
          </a:xfrm>
          <a:custGeom>
            <a:avLst/>
            <a:gdLst/>
            <a:ahLst/>
            <a:cxnLst/>
            <a:rect l="l" t="t" r="r" b="b"/>
            <a:pathLst>
              <a:path w="12192000" h="833755">
                <a:moveTo>
                  <a:pt x="12192000" y="0"/>
                </a:moveTo>
                <a:lnTo>
                  <a:pt x="0" y="0"/>
                </a:lnTo>
                <a:lnTo>
                  <a:pt x="0" y="833627"/>
                </a:lnTo>
                <a:lnTo>
                  <a:pt x="12192000" y="833627"/>
                </a:lnTo>
                <a:lnTo>
                  <a:pt x="12192000" y="0"/>
                </a:lnTo>
                <a:close/>
              </a:path>
            </a:pathLst>
          </a:custGeom>
          <a:solidFill>
            <a:srgbClr val="2DBA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7431" y="490169"/>
            <a:ext cx="647890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Fitur </a:t>
            </a:r>
            <a:r>
              <a:rPr spc="-20" dirty="0"/>
              <a:t>yang </a:t>
            </a:r>
            <a:r>
              <a:rPr dirty="0"/>
              <a:t>bisa</a:t>
            </a:r>
            <a:r>
              <a:rPr spc="-50" dirty="0"/>
              <a:t> </a:t>
            </a:r>
            <a:r>
              <a:rPr spc="-10" dirty="0"/>
              <a:t>digunakan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220979" y="1918716"/>
            <a:ext cx="3572510" cy="2860675"/>
            <a:chOff x="220979" y="1918716"/>
            <a:chExt cx="3572510" cy="2860675"/>
          </a:xfrm>
        </p:grpSpPr>
        <p:sp>
          <p:nvSpPr>
            <p:cNvPr id="5" name="object 5"/>
            <p:cNvSpPr/>
            <p:nvPr/>
          </p:nvSpPr>
          <p:spPr>
            <a:xfrm>
              <a:off x="230123" y="1927860"/>
              <a:ext cx="3553967" cy="28422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25551" y="1923288"/>
              <a:ext cx="3563620" cy="2851785"/>
            </a:xfrm>
            <a:custGeom>
              <a:avLst/>
              <a:gdLst/>
              <a:ahLst/>
              <a:cxnLst/>
              <a:rect l="l" t="t" r="r" b="b"/>
              <a:pathLst>
                <a:path w="3563620" h="2851785">
                  <a:moveTo>
                    <a:pt x="0" y="2851404"/>
                  </a:moveTo>
                  <a:lnTo>
                    <a:pt x="3563112" y="2851404"/>
                  </a:lnTo>
                  <a:lnTo>
                    <a:pt x="3563112" y="0"/>
                  </a:lnTo>
                  <a:lnTo>
                    <a:pt x="0" y="0"/>
                  </a:lnTo>
                  <a:lnTo>
                    <a:pt x="0" y="2851404"/>
                  </a:lnTo>
                  <a:close/>
                </a:path>
              </a:pathLst>
            </a:custGeom>
            <a:ln w="9144">
              <a:solidFill>
                <a:srgbClr val="4453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4116323" y="3290315"/>
            <a:ext cx="3726179" cy="2961640"/>
            <a:chOff x="4116323" y="3290315"/>
            <a:chExt cx="3726179" cy="2961640"/>
          </a:xfrm>
        </p:grpSpPr>
        <p:sp>
          <p:nvSpPr>
            <p:cNvPr id="8" name="object 8"/>
            <p:cNvSpPr/>
            <p:nvPr/>
          </p:nvSpPr>
          <p:spPr>
            <a:xfrm>
              <a:off x="4125467" y="3299459"/>
              <a:ext cx="3707891" cy="294284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20895" y="3294887"/>
              <a:ext cx="3717290" cy="2952115"/>
            </a:xfrm>
            <a:custGeom>
              <a:avLst/>
              <a:gdLst/>
              <a:ahLst/>
              <a:cxnLst/>
              <a:rect l="l" t="t" r="r" b="b"/>
              <a:pathLst>
                <a:path w="3717290" h="2952115">
                  <a:moveTo>
                    <a:pt x="0" y="2951988"/>
                  </a:moveTo>
                  <a:lnTo>
                    <a:pt x="3717036" y="2951988"/>
                  </a:lnTo>
                  <a:lnTo>
                    <a:pt x="3717036" y="0"/>
                  </a:lnTo>
                  <a:lnTo>
                    <a:pt x="0" y="0"/>
                  </a:lnTo>
                  <a:lnTo>
                    <a:pt x="0" y="2951988"/>
                  </a:lnTo>
                  <a:close/>
                </a:path>
              </a:pathLst>
            </a:custGeom>
            <a:ln w="9144">
              <a:solidFill>
                <a:srgbClr val="4453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8100059" y="1571244"/>
            <a:ext cx="3793490" cy="3208020"/>
            <a:chOff x="8100059" y="1571244"/>
            <a:chExt cx="3793490" cy="3208020"/>
          </a:xfrm>
        </p:grpSpPr>
        <p:sp>
          <p:nvSpPr>
            <p:cNvPr id="11" name="object 11"/>
            <p:cNvSpPr/>
            <p:nvPr/>
          </p:nvSpPr>
          <p:spPr>
            <a:xfrm>
              <a:off x="8109203" y="1580388"/>
              <a:ext cx="3774948" cy="318973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104631" y="1575816"/>
              <a:ext cx="3784600" cy="3199130"/>
            </a:xfrm>
            <a:custGeom>
              <a:avLst/>
              <a:gdLst/>
              <a:ahLst/>
              <a:cxnLst/>
              <a:rect l="l" t="t" r="r" b="b"/>
              <a:pathLst>
                <a:path w="3784600" h="3199129">
                  <a:moveTo>
                    <a:pt x="0" y="3198875"/>
                  </a:moveTo>
                  <a:lnTo>
                    <a:pt x="3784091" y="3198875"/>
                  </a:lnTo>
                  <a:lnTo>
                    <a:pt x="3784091" y="0"/>
                  </a:lnTo>
                  <a:lnTo>
                    <a:pt x="0" y="0"/>
                  </a:lnTo>
                  <a:lnTo>
                    <a:pt x="0" y="3198875"/>
                  </a:lnTo>
                  <a:close/>
                </a:path>
              </a:pathLst>
            </a:custGeom>
            <a:ln w="9143">
              <a:solidFill>
                <a:srgbClr val="4453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273D3C63-2260-472C-8817-5837C8E63229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/>
              <a:t>28 Okt 2020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62C0AD8-1A84-4992-ACB7-8B1F194848D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10</a:t>
            </a:fld>
            <a:endParaRPr lang="en-ID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93776"/>
            <a:ext cx="12192000" cy="833755"/>
          </a:xfrm>
          <a:custGeom>
            <a:avLst/>
            <a:gdLst/>
            <a:ahLst/>
            <a:cxnLst/>
            <a:rect l="l" t="t" r="r" b="b"/>
            <a:pathLst>
              <a:path w="12192000" h="833755">
                <a:moveTo>
                  <a:pt x="12192000" y="0"/>
                </a:moveTo>
                <a:lnTo>
                  <a:pt x="0" y="0"/>
                </a:lnTo>
                <a:lnTo>
                  <a:pt x="0" y="833627"/>
                </a:lnTo>
                <a:lnTo>
                  <a:pt x="12192000" y="833627"/>
                </a:lnTo>
                <a:lnTo>
                  <a:pt x="12192000" y="0"/>
                </a:lnTo>
                <a:close/>
              </a:path>
            </a:pathLst>
          </a:custGeom>
          <a:solidFill>
            <a:srgbClr val="2DBA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7431" y="490169"/>
            <a:ext cx="7239634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Batasi </a:t>
            </a:r>
            <a:r>
              <a:rPr spc="-35" dirty="0"/>
              <a:t>Konten </a:t>
            </a:r>
            <a:r>
              <a:rPr dirty="0"/>
              <a:t>di </a:t>
            </a:r>
            <a:r>
              <a:rPr spc="-10" dirty="0"/>
              <a:t>Google</a:t>
            </a:r>
            <a:r>
              <a:rPr dirty="0"/>
              <a:t> </a:t>
            </a:r>
            <a:r>
              <a:rPr spc="-30" dirty="0"/>
              <a:t>Play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2473451" y="1475230"/>
            <a:ext cx="3185160" cy="5267325"/>
            <a:chOff x="2473451" y="1475230"/>
            <a:chExt cx="3185160" cy="5267325"/>
          </a:xfrm>
        </p:grpSpPr>
        <p:sp>
          <p:nvSpPr>
            <p:cNvPr id="5" name="object 5"/>
            <p:cNvSpPr/>
            <p:nvPr/>
          </p:nvSpPr>
          <p:spPr>
            <a:xfrm>
              <a:off x="2577083" y="1560580"/>
              <a:ext cx="3072384" cy="51724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72511" y="1479802"/>
              <a:ext cx="3081655" cy="5257800"/>
            </a:xfrm>
            <a:custGeom>
              <a:avLst/>
              <a:gdLst/>
              <a:ahLst/>
              <a:cxnLst/>
              <a:rect l="l" t="t" r="r" b="b"/>
              <a:pathLst>
                <a:path w="3081654" h="5257800">
                  <a:moveTo>
                    <a:pt x="0" y="5257800"/>
                  </a:moveTo>
                  <a:lnTo>
                    <a:pt x="3081528" y="5257800"/>
                  </a:lnTo>
                  <a:lnTo>
                    <a:pt x="3081528" y="0"/>
                  </a:lnTo>
                  <a:lnTo>
                    <a:pt x="0" y="0"/>
                  </a:lnTo>
                  <a:lnTo>
                    <a:pt x="0" y="5257800"/>
                  </a:lnTo>
                  <a:close/>
                </a:path>
              </a:pathLst>
            </a:custGeom>
            <a:ln w="914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492501" y="2295905"/>
              <a:ext cx="3072765" cy="508000"/>
            </a:xfrm>
            <a:custGeom>
              <a:avLst/>
              <a:gdLst/>
              <a:ahLst/>
              <a:cxnLst/>
              <a:rect l="l" t="t" r="r" b="b"/>
              <a:pathLst>
                <a:path w="3072765" h="508000">
                  <a:moveTo>
                    <a:pt x="0" y="203962"/>
                  </a:moveTo>
                  <a:lnTo>
                    <a:pt x="5386" y="157194"/>
                  </a:lnTo>
                  <a:lnTo>
                    <a:pt x="20730" y="114262"/>
                  </a:lnTo>
                  <a:lnTo>
                    <a:pt x="44806" y="76392"/>
                  </a:lnTo>
                  <a:lnTo>
                    <a:pt x="76392" y="44806"/>
                  </a:lnTo>
                  <a:lnTo>
                    <a:pt x="114262" y="20730"/>
                  </a:lnTo>
                  <a:lnTo>
                    <a:pt x="157194" y="5386"/>
                  </a:lnTo>
                  <a:lnTo>
                    <a:pt x="203962" y="0"/>
                  </a:lnTo>
                  <a:lnTo>
                    <a:pt x="2868422" y="0"/>
                  </a:lnTo>
                  <a:lnTo>
                    <a:pt x="2915189" y="5386"/>
                  </a:lnTo>
                  <a:lnTo>
                    <a:pt x="2958121" y="20730"/>
                  </a:lnTo>
                  <a:lnTo>
                    <a:pt x="2995991" y="44806"/>
                  </a:lnTo>
                  <a:lnTo>
                    <a:pt x="3027577" y="76392"/>
                  </a:lnTo>
                  <a:lnTo>
                    <a:pt x="3051653" y="114262"/>
                  </a:lnTo>
                  <a:lnTo>
                    <a:pt x="3066997" y="157194"/>
                  </a:lnTo>
                  <a:lnTo>
                    <a:pt x="3072384" y="203962"/>
                  </a:lnTo>
                  <a:lnTo>
                    <a:pt x="3072384" y="303530"/>
                  </a:lnTo>
                  <a:lnTo>
                    <a:pt x="3066997" y="350297"/>
                  </a:lnTo>
                  <a:lnTo>
                    <a:pt x="3051653" y="393229"/>
                  </a:lnTo>
                  <a:lnTo>
                    <a:pt x="3027577" y="431099"/>
                  </a:lnTo>
                  <a:lnTo>
                    <a:pt x="2995991" y="462685"/>
                  </a:lnTo>
                  <a:lnTo>
                    <a:pt x="2958121" y="486761"/>
                  </a:lnTo>
                  <a:lnTo>
                    <a:pt x="2915189" y="502105"/>
                  </a:lnTo>
                  <a:lnTo>
                    <a:pt x="2868422" y="507492"/>
                  </a:lnTo>
                  <a:lnTo>
                    <a:pt x="203962" y="507492"/>
                  </a:lnTo>
                  <a:lnTo>
                    <a:pt x="157194" y="502105"/>
                  </a:lnTo>
                  <a:lnTo>
                    <a:pt x="114262" y="486761"/>
                  </a:lnTo>
                  <a:lnTo>
                    <a:pt x="76392" y="462685"/>
                  </a:lnTo>
                  <a:lnTo>
                    <a:pt x="44806" y="431099"/>
                  </a:lnTo>
                  <a:lnTo>
                    <a:pt x="20730" y="393229"/>
                  </a:lnTo>
                  <a:lnTo>
                    <a:pt x="5386" y="350297"/>
                  </a:lnTo>
                  <a:lnTo>
                    <a:pt x="0" y="303530"/>
                  </a:lnTo>
                  <a:lnTo>
                    <a:pt x="0" y="203962"/>
                  </a:lnTo>
                  <a:close/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6240779" y="1475232"/>
            <a:ext cx="3063240" cy="5236845"/>
            <a:chOff x="6240779" y="1475232"/>
            <a:chExt cx="3063240" cy="5236845"/>
          </a:xfrm>
        </p:grpSpPr>
        <p:sp>
          <p:nvSpPr>
            <p:cNvPr id="9" name="object 9"/>
            <p:cNvSpPr/>
            <p:nvPr/>
          </p:nvSpPr>
          <p:spPr>
            <a:xfrm>
              <a:off x="6249923" y="1560693"/>
              <a:ext cx="3044952" cy="514185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245351" y="1479804"/>
              <a:ext cx="3054350" cy="5227320"/>
            </a:xfrm>
            <a:custGeom>
              <a:avLst/>
              <a:gdLst/>
              <a:ahLst/>
              <a:cxnLst/>
              <a:rect l="l" t="t" r="r" b="b"/>
              <a:pathLst>
                <a:path w="3054350" h="5227320">
                  <a:moveTo>
                    <a:pt x="0" y="5227320"/>
                  </a:moveTo>
                  <a:lnTo>
                    <a:pt x="3054096" y="5227320"/>
                  </a:lnTo>
                  <a:lnTo>
                    <a:pt x="3054096" y="0"/>
                  </a:lnTo>
                  <a:lnTo>
                    <a:pt x="0" y="0"/>
                  </a:lnTo>
                  <a:lnTo>
                    <a:pt x="0" y="5227320"/>
                  </a:lnTo>
                  <a:close/>
                </a:path>
              </a:pathLst>
            </a:custGeom>
            <a:ln w="914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62E72206-9D54-440D-A813-1D6F7BBBDA6D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/>
              <a:t>28 Okt 2020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5BDD0B7-1D4C-4221-94C5-C105D06A815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11</a:t>
            </a:fld>
            <a:endParaRPr lang="en-ID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93776"/>
            <a:ext cx="12192000" cy="833755"/>
          </a:xfrm>
          <a:custGeom>
            <a:avLst/>
            <a:gdLst/>
            <a:ahLst/>
            <a:cxnLst/>
            <a:rect l="l" t="t" r="r" b="b"/>
            <a:pathLst>
              <a:path w="12192000" h="833755">
                <a:moveTo>
                  <a:pt x="12192000" y="0"/>
                </a:moveTo>
                <a:lnTo>
                  <a:pt x="0" y="0"/>
                </a:lnTo>
                <a:lnTo>
                  <a:pt x="0" y="833627"/>
                </a:lnTo>
                <a:lnTo>
                  <a:pt x="12192000" y="833627"/>
                </a:lnTo>
                <a:lnTo>
                  <a:pt x="12192000" y="0"/>
                </a:lnTo>
                <a:close/>
              </a:path>
            </a:pathLst>
          </a:custGeom>
          <a:solidFill>
            <a:srgbClr val="2DBA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7431" y="490169"/>
            <a:ext cx="858266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Atur </a:t>
            </a:r>
            <a:r>
              <a:rPr spc="-10" dirty="0"/>
              <a:t>Aplikasi </a:t>
            </a:r>
            <a:r>
              <a:rPr spc="-20" dirty="0"/>
              <a:t>yang </a:t>
            </a:r>
            <a:r>
              <a:rPr dirty="0"/>
              <a:t>Bisa</a:t>
            </a:r>
            <a:r>
              <a:rPr spc="35" dirty="0"/>
              <a:t> </a:t>
            </a:r>
            <a:r>
              <a:rPr spc="-15" dirty="0"/>
              <a:t>Digunakan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2226564" y="1491994"/>
            <a:ext cx="3091180" cy="5267325"/>
            <a:chOff x="2226564" y="1491994"/>
            <a:chExt cx="3091180" cy="5267325"/>
          </a:xfrm>
        </p:grpSpPr>
        <p:sp>
          <p:nvSpPr>
            <p:cNvPr id="5" name="object 5"/>
            <p:cNvSpPr/>
            <p:nvPr/>
          </p:nvSpPr>
          <p:spPr>
            <a:xfrm>
              <a:off x="2235708" y="1577344"/>
              <a:ext cx="3072384" cy="51724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231136" y="1496566"/>
              <a:ext cx="3081655" cy="5257800"/>
            </a:xfrm>
            <a:custGeom>
              <a:avLst/>
              <a:gdLst/>
              <a:ahLst/>
              <a:cxnLst/>
              <a:rect l="l" t="t" r="r" b="b"/>
              <a:pathLst>
                <a:path w="3081654" h="5257800">
                  <a:moveTo>
                    <a:pt x="0" y="5257800"/>
                  </a:moveTo>
                  <a:lnTo>
                    <a:pt x="3081528" y="5257800"/>
                  </a:lnTo>
                  <a:lnTo>
                    <a:pt x="3081528" y="0"/>
                  </a:lnTo>
                  <a:lnTo>
                    <a:pt x="0" y="0"/>
                  </a:lnTo>
                  <a:lnTo>
                    <a:pt x="0" y="5257800"/>
                  </a:lnTo>
                  <a:close/>
                </a:path>
              </a:pathLst>
            </a:custGeom>
            <a:ln w="914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41626" y="4409693"/>
              <a:ext cx="1746885" cy="506095"/>
            </a:xfrm>
            <a:custGeom>
              <a:avLst/>
              <a:gdLst/>
              <a:ahLst/>
              <a:cxnLst/>
              <a:rect l="l" t="t" r="r" b="b"/>
              <a:pathLst>
                <a:path w="1746885" h="506095">
                  <a:moveTo>
                    <a:pt x="0" y="203326"/>
                  </a:moveTo>
                  <a:lnTo>
                    <a:pt x="5371" y="156714"/>
                  </a:lnTo>
                  <a:lnTo>
                    <a:pt x="20671" y="113920"/>
                  </a:lnTo>
                  <a:lnTo>
                    <a:pt x="44676" y="76167"/>
                  </a:lnTo>
                  <a:lnTo>
                    <a:pt x="76167" y="44676"/>
                  </a:lnTo>
                  <a:lnTo>
                    <a:pt x="113920" y="20671"/>
                  </a:lnTo>
                  <a:lnTo>
                    <a:pt x="156714" y="5371"/>
                  </a:lnTo>
                  <a:lnTo>
                    <a:pt x="203326" y="0"/>
                  </a:lnTo>
                  <a:lnTo>
                    <a:pt x="1543177" y="0"/>
                  </a:lnTo>
                  <a:lnTo>
                    <a:pt x="1589789" y="5371"/>
                  </a:lnTo>
                  <a:lnTo>
                    <a:pt x="1632583" y="20671"/>
                  </a:lnTo>
                  <a:lnTo>
                    <a:pt x="1670336" y="44676"/>
                  </a:lnTo>
                  <a:lnTo>
                    <a:pt x="1701827" y="76167"/>
                  </a:lnTo>
                  <a:lnTo>
                    <a:pt x="1725832" y="113920"/>
                  </a:lnTo>
                  <a:lnTo>
                    <a:pt x="1741132" y="156714"/>
                  </a:lnTo>
                  <a:lnTo>
                    <a:pt x="1746503" y="203326"/>
                  </a:lnTo>
                  <a:lnTo>
                    <a:pt x="1746503" y="302640"/>
                  </a:lnTo>
                  <a:lnTo>
                    <a:pt x="1741132" y="349253"/>
                  </a:lnTo>
                  <a:lnTo>
                    <a:pt x="1725832" y="392047"/>
                  </a:lnTo>
                  <a:lnTo>
                    <a:pt x="1701827" y="429800"/>
                  </a:lnTo>
                  <a:lnTo>
                    <a:pt x="1670336" y="461291"/>
                  </a:lnTo>
                  <a:lnTo>
                    <a:pt x="1632583" y="485296"/>
                  </a:lnTo>
                  <a:lnTo>
                    <a:pt x="1589789" y="500596"/>
                  </a:lnTo>
                  <a:lnTo>
                    <a:pt x="1543177" y="505967"/>
                  </a:lnTo>
                  <a:lnTo>
                    <a:pt x="203326" y="505967"/>
                  </a:lnTo>
                  <a:lnTo>
                    <a:pt x="156714" y="500596"/>
                  </a:lnTo>
                  <a:lnTo>
                    <a:pt x="113920" y="485296"/>
                  </a:lnTo>
                  <a:lnTo>
                    <a:pt x="76167" y="461291"/>
                  </a:lnTo>
                  <a:lnTo>
                    <a:pt x="44676" y="429800"/>
                  </a:lnTo>
                  <a:lnTo>
                    <a:pt x="20671" y="392047"/>
                  </a:lnTo>
                  <a:lnTo>
                    <a:pt x="5371" y="349253"/>
                  </a:lnTo>
                  <a:lnTo>
                    <a:pt x="0" y="302640"/>
                  </a:lnTo>
                  <a:lnTo>
                    <a:pt x="0" y="203326"/>
                  </a:lnTo>
                  <a:close/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5571744" y="1496566"/>
            <a:ext cx="3110865" cy="5294630"/>
            <a:chOff x="5571744" y="1496566"/>
            <a:chExt cx="3110865" cy="5294630"/>
          </a:xfrm>
        </p:grpSpPr>
        <p:sp>
          <p:nvSpPr>
            <p:cNvPr id="9" name="object 9"/>
            <p:cNvSpPr/>
            <p:nvPr/>
          </p:nvSpPr>
          <p:spPr>
            <a:xfrm>
              <a:off x="5590032" y="1582037"/>
              <a:ext cx="3072384" cy="519976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585460" y="1501138"/>
              <a:ext cx="3081655" cy="5285740"/>
            </a:xfrm>
            <a:custGeom>
              <a:avLst/>
              <a:gdLst/>
              <a:ahLst/>
              <a:cxnLst/>
              <a:rect l="l" t="t" r="r" b="b"/>
              <a:pathLst>
                <a:path w="3081654" h="5285740">
                  <a:moveTo>
                    <a:pt x="0" y="5285232"/>
                  </a:moveTo>
                  <a:lnTo>
                    <a:pt x="3081528" y="5285232"/>
                  </a:lnTo>
                  <a:lnTo>
                    <a:pt x="3081528" y="0"/>
                  </a:lnTo>
                  <a:lnTo>
                    <a:pt x="0" y="0"/>
                  </a:lnTo>
                  <a:lnTo>
                    <a:pt x="0" y="5285232"/>
                  </a:lnTo>
                  <a:close/>
                </a:path>
              </a:pathLst>
            </a:custGeom>
            <a:ln w="914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590794" y="2507741"/>
              <a:ext cx="3072765" cy="508000"/>
            </a:xfrm>
            <a:custGeom>
              <a:avLst/>
              <a:gdLst/>
              <a:ahLst/>
              <a:cxnLst/>
              <a:rect l="l" t="t" r="r" b="b"/>
              <a:pathLst>
                <a:path w="3072765" h="508000">
                  <a:moveTo>
                    <a:pt x="0" y="203962"/>
                  </a:moveTo>
                  <a:lnTo>
                    <a:pt x="5386" y="157194"/>
                  </a:lnTo>
                  <a:lnTo>
                    <a:pt x="20730" y="114262"/>
                  </a:lnTo>
                  <a:lnTo>
                    <a:pt x="44806" y="76392"/>
                  </a:lnTo>
                  <a:lnTo>
                    <a:pt x="76392" y="44806"/>
                  </a:lnTo>
                  <a:lnTo>
                    <a:pt x="114262" y="20730"/>
                  </a:lnTo>
                  <a:lnTo>
                    <a:pt x="157194" y="5386"/>
                  </a:lnTo>
                  <a:lnTo>
                    <a:pt x="203961" y="0"/>
                  </a:lnTo>
                  <a:lnTo>
                    <a:pt x="2868422" y="0"/>
                  </a:lnTo>
                  <a:lnTo>
                    <a:pt x="2915189" y="5386"/>
                  </a:lnTo>
                  <a:lnTo>
                    <a:pt x="2958121" y="20730"/>
                  </a:lnTo>
                  <a:lnTo>
                    <a:pt x="2995991" y="44806"/>
                  </a:lnTo>
                  <a:lnTo>
                    <a:pt x="3027577" y="76392"/>
                  </a:lnTo>
                  <a:lnTo>
                    <a:pt x="3051653" y="114262"/>
                  </a:lnTo>
                  <a:lnTo>
                    <a:pt x="3066997" y="157194"/>
                  </a:lnTo>
                  <a:lnTo>
                    <a:pt x="3072383" y="203962"/>
                  </a:lnTo>
                  <a:lnTo>
                    <a:pt x="3072383" y="303530"/>
                  </a:lnTo>
                  <a:lnTo>
                    <a:pt x="3066997" y="350297"/>
                  </a:lnTo>
                  <a:lnTo>
                    <a:pt x="3051653" y="393229"/>
                  </a:lnTo>
                  <a:lnTo>
                    <a:pt x="3027577" y="431099"/>
                  </a:lnTo>
                  <a:lnTo>
                    <a:pt x="2995991" y="462685"/>
                  </a:lnTo>
                  <a:lnTo>
                    <a:pt x="2958121" y="486761"/>
                  </a:lnTo>
                  <a:lnTo>
                    <a:pt x="2915189" y="502105"/>
                  </a:lnTo>
                  <a:lnTo>
                    <a:pt x="2868422" y="507492"/>
                  </a:lnTo>
                  <a:lnTo>
                    <a:pt x="203961" y="507492"/>
                  </a:lnTo>
                  <a:lnTo>
                    <a:pt x="157194" y="502105"/>
                  </a:lnTo>
                  <a:lnTo>
                    <a:pt x="114262" y="486761"/>
                  </a:lnTo>
                  <a:lnTo>
                    <a:pt x="76392" y="462685"/>
                  </a:lnTo>
                  <a:lnTo>
                    <a:pt x="44806" y="431099"/>
                  </a:lnTo>
                  <a:lnTo>
                    <a:pt x="20730" y="393229"/>
                  </a:lnTo>
                  <a:lnTo>
                    <a:pt x="5386" y="350297"/>
                  </a:lnTo>
                  <a:lnTo>
                    <a:pt x="0" y="303530"/>
                  </a:lnTo>
                  <a:lnTo>
                    <a:pt x="0" y="203962"/>
                  </a:lnTo>
                  <a:close/>
                </a:path>
              </a:pathLst>
            </a:custGeom>
            <a:ln w="3809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8926068" y="1491994"/>
            <a:ext cx="3110865" cy="5299075"/>
            <a:chOff x="8926068" y="1491994"/>
            <a:chExt cx="3110865" cy="5299075"/>
          </a:xfrm>
        </p:grpSpPr>
        <p:sp>
          <p:nvSpPr>
            <p:cNvPr id="13" name="object 13"/>
            <p:cNvSpPr/>
            <p:nvPr/>
          </p:nvSpPr>
          <p:spPr>
            <a:xfrm>
              <a:off x="8944356" y="1577393"/>
              <a:ext cx="3072383" cy="520440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939784" y="1496566"/>
              <a:ext cx="3081655" cy="5290185"/>
            </a:xfrm>
            <a:custGeom>
              <a:avLst/>
              <a:gdLst/>
              <a:ahLst/>
              <a:cxnLst/>
              <a:rect l="l" t="t" r="r" b="b"/>
              <a:pathLst>
                <a:path w="3081654" h="5290184">
                  <a:moveTo>
                    <a:pt x="0" y="5289804"/>
                  </a:moveTo>
                  <a:lnTo>
                    <a:pt x="3081528" y="5289804"/>
                  </a:lnTo>
                  <a:lnTo>
                    <a:pt x="3081528" y="0"/>
                  </a:lnTo>
                  <a:lnTo>
                    <a:pt x="0" y="0"/>
                  </a:lnTo>
                  <a:lnTo>
                    <a:pt x="0" y="5289804"/>
                  </a:lnTo>
                  <a:close/>
                </a:path>
              </a:pathLst>
            </a:custGeom>
            <a:ln w="914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945118" y="2379725"/>
              <a:ext cx="3072765" cy="508000"/>
            </a:xfrm>
            <a:custGeom>
              <a:avLst/>
              <a:gdLst/>
              <a:ahLst/>
              <a:cxnLst/>
              <a:rect l="l" t="t" r="r" b="b"/>
              <a:pathLst>
                <a:path w="3072765" h="508000">
                  <a:moveTo>
                    <a:pt x="0" y="203962"/>
                  </a:moveTo>
                  <a:lnTo>
                    <a:pt x="5386" y="157194"/>
                  </a:lnTo>
                  <a:lnTo>
                    <a:pt x="20730" y="114262"/>
                  </a:lnTo>
                  <a:lnTo>
                    <a:pt x="44806" y="76392"/>
                  </a:lnTo>
                  <a:lnTo>
                    <a:pt x="76392" y="44806"/>
                  </a:lnTo>
                  <a:lnTo>
                    <a:pt x="114262" y="20730"/>
                  </a:lnTo>
                  <a:lnTo>
                    <a:pt x="157194" y="5386"/>
                  </a:lnTo>
                  <a:lnTo>
                    <a:pt x="203961" y="0"/>
                  </a:lnTo>
                  <a:lnTo>
                    <a:pt x="2868422" y="0"/>
                  </a:lnTo>
                  <a:lnTo>
                    <a:pt x="2915189" y="5386"/>
                  </a:lnTo>
                  <a:lnTo>
                    <a:pt x="2958121" y="20730"/>
                  </a:lnTo>
                  <a:lnTo>
                    <a:pt x="2995991" y="44806"/>
                  </a:lnTo>
                  <a:lnTo>
                    <a:pt x="3027577" y="76392"/>
                  </a:lnTo>
                  <a:lnTo>
                    <a:pt x="3051653" y="114262"/>
                  </a:lnTo>
                  <a:lnTo>
                    <a:pt x="3066997" y="157194"/>
                  </a:lnTo>
                  <a:lnTo>
                    <a:pt x="3072383" y="203962"/>
                  </a:lnTo>
                  <a:lnTo>
                    <a:pt x="3072383" y="303529"/>
                  </a:lnTo>
                  <a:lnTo>
                    <a:pt x="3066997" y="350297"/>
                  </a:lnTo>
                  <a:lnTo>
                    <a:pt x="3051653" y="393229"/>
                  </a:lnTo>
                  <a:lnTo>
                    <a:pt x="3027577" y="431099"/>
                  </a:lnTo>
                  <a:lnTo>
                    <a:pt x="2995991" y="462685"/>
                  </a:lnTo>
                  <a:lnTo>
                    <a:pt x="2958121" y="486761"/>
                  </a:lnTo>
                  <a:lnTo>
                    <a:pt x="2915189" y="502105"/>
                  </a:lnTo>
                  <a:lnTo>
                    <a:pt x="2868422" y="507491"/>
                  </a:lnTo>
                  <a:lnTo>
                    <a:pt x="203961" y="507491"/>
                  </a:lnTo>
                  <a:lnTo>
                    <a:pt x="157194" y="502105"/>
                  </a:lnTo>
                  <a:lnTo>
                    <a:pt x="114262" y="486761"/>
                  </a:lnTo>
                  <a:lnTo>
                    <a:pt x="76392" y="462685"/>
                  </a:lnTo>
                  <a:lnTo>
                    <a:pt x="44806" y="431099"/>
                  </a:lnTo>
                  <a:lnTo>
                    <a:pt x="20730" y="393229"/>
                  </a:lnTo>
                  <a:lnTo>
                    <a:pt x="5386" y="350297"/>
                  </a:lnTo>
                  <a:lnTo>
                    <a:pt x="0" y="303529"/>
                  </a:lnTo>
                  <a:lnTo>
                    <a:pt x="0" y="203962"/>
                  </a:lnTo>
                  <a:close/>
                </a:path>
              </a:pathLst>
            </a:custGeom>
            <a:ln w="3809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7D3C5115-CFEB-408A-8822-7A723CCCC6EF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/>
              <a:t>28 Okt 2020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6A563E23-1986-46DE-A910-114110E3EEA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12</a:t>
            </a:fld>
            <a:endParaRPr lang="en-ID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93776"/>
            <a:ext cx="12192000" cy="833755"/>
          </a:xfrm>
          <a:custGeom>
            <a:avLst/>
            <a:gdLst/>
            <a:ahLst/>
            <a:cxnLst/>
            <a:rect l="l" t="t" r="r" b="b"/>
            <a:pathLst>
              <a:path w="12192000" h="833755">
                <a:moveTo>
                  <a:pt x="12192000" y="0"/>
                </a:moveTo>
                <a:lnTo>
                  <a:pt x="0" y="0"/>
                </a:lnTo>
                <a:lnTo>
                  <a:pt x="0" y="833627"/>
                </a:lnTo>
                <a:lnTo>
                  <a:pt x="12192000" y="833627"/>
                </a:lnTo>
                <a:lnTo>
                  <a:pt x="12192000" y="0"/>
                </a:lnTo>
                <a:close/>
              </a:path>
            </a:pathLst>
          </a:custGeom>
          <a:solidFill>
            <a:srgbClr val="2DBA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7431" y="490169"/>
            <a:ext cx="102850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Atur Waktu </a:t>
            </a:r>
            <a:r>
              <a:rPr spc="-10" dirty="0"/>
              <a:t>Penggunaan </a:t>
            </a:r>
            <a:r>
              <a:rPr spc="-35" dirty="0"/>
              <a:t>Perangkat</a:t>
            </a:r>
            <a:r>
              <a:rPr spc="55" dirty="0"/>
              <a:t> </a:t>
            </a:r>
            <a:r>
              <a:rPr dirty="0"/>
              <a:t>Anak</a:t>
            </a:r>
          </a:p>
        </p:txBody>
      </p:sp>
      <p:sp>
        <p:nvSpPr>
          <p:cNvPr id="4" name="object 4"/>
          <p:cNvSpPr/>
          <p:nvPr/>
        </p:nvSpPr>
        <p:spPr>
          <a:xfrm>
            <a:off x="198120" y="2494788"/>
            <a:ext cx="3774948" cy="31897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4448555" y="1437132"/>
            <a:ext cx="3096895" cy="5271770"/>
            <a:chOff x="4448555" y="1437132"/>
            <a:chExt cx="3096895" cy="5271770"/>
          </a:xfrm>
        </p:grpSpPr>
        <p:sp>
          <p:nvSpPr>
            <p:cNvPr id="6" name="object 6"/>
            <p:cNvSpPr/>
            <p:nvPr/>
          </p:nvSpPr>
          <p:spPr>
            <a:xfrm>
              <a:off x="4457699" y="1446276"/>
              <a:ext cx="3078479" cy="525322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453127" y="1441704"/>
              <a:ext cx="3088005" cy="5262880"/>
            </a:xfrm>
            <a:custGeom>
              <a:avLst/>
              <a:gdLst/>
              <a:ahLst/>
              <a:cxnLst/>
              <a:rect l="l" t="t" r="r" b="b"/>
              <a:pathLst>
                <a:path w="3088004" h="5262880">
                  <a:moveTo>
                    <a:pt x="0" y="5262372"/>
                  </a:moveTo>
                  <a:lnTo>
                    <a:pt x="3087624" y="5262372"/>
                  </a:lnTo>
                  <a:lnTo>
                    <a:pt x="3087624" y="0"/>
                  </a:lnTo>
                  <a:lnTo>
                    <a:pt x="0" y="0"/>
                  </a:lnTo>
                  <a:lnTo>
                    <a:pt x="0" y="5262372"/>
                  </a:lnTo>
                  <a:close/>
                </a:path>
              </a:pathLst>
            </a:custGeom>
            <a:ln w="9144">
              <a:solidFill>
                <a:srgbClr val="4453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8101583" y="1437132"/>
            <a:ext cx="3088005" cy="5271770"/>
            <a:chOff x="8101583" y="1437132"/>
            <a:chExt cx="3088005" cy="5271770"/>
          </a:xfrm>
        </p:grpSpPr>
        <p:sp>
          <p:nvSpPr>
            <p:cNvPr id="9" name="object 9"/>
            <p:cNvSpPr/>
            <p:nvPr/>
          </p:nvSpPr>
          <p:spPr>
            <a:xfrm>
              <a:off x="8110727" y="1446276"/>
              <a:ext cx="3069335" cy="52532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106155" y="1441704"/>
              <a:ext cx="3078480" cy="5262880"/>
            </a:xfrm>
            <a:custGeom>
              <a:avLst/>
              <a:gdLst/>
              <a:ahLst/>
              <a:cxnLst/>
              <a:rect l="l" t="t" r="r" b="b"/>
              <a:pathLst>
                <a:path w="3078479" h="5262880">
                  <a:moveTo>
                    <a:pt x="0" y="5262372"/>
                  </a:moveTo>
                  <a:lnTo>
                    <a:pt x="3078479" y="5262372"/>
                  </a:lnTo>
                  <a:lnTo>
                    <a:pt x="3078479" y="0"/>
                  </a:lnTo>
                  <a:lnTo>
                    <a:pt x="0" y="0"/>
                  </a:lnTo>
                  <a:lnTo>
                    <a:pt x="0" y="5262372"/>
                  </a:lnTo>
                  <a:close/>
                </a:path>
              </a:pathLst>
            </a:custGeom>
            <a:ln w="9144">
              <a:solidFill>
                <a:srgbClr val="44536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5A2838-8B00-41FA-9930-FFA895884C1B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/>
              <a:t>28 Okt 2020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08205B-DF1F-4B36-92AC-D2E7F9A5A27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13</a:t>
            </a:fld>
            <a:endParaRPr lang="en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2C0B4B4-1EA3-4789-9746-D88858F20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850" y="1238250"/>
            <a:ext cx="7734300" cy="43815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8BB7C7-EE9A-4CA0-BD79-F527DED7C422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/>
              <a:t>28 Okt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14803E-796C-45F8-9045-EC9F4C3A5A0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02279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FEA17C1-C0D3-4F88-A8DF-B03782854A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6682"/>
          <a:stretch/>
        </p:blipFill>
        <p:spPr>
          <a:xfrm>
            <a:off x="1143027" y="643466"/>
            <a:ext cx="9905945" cy="5571067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93CC36-79F5-494F-89E4-52B633AA9A5B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/>
              <a:t>28 Okt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F5754E-9827-4FE0-A1DD-0487825328D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2458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holding a baby&#10;&#10;Description automatically generated">
            <a:extLst>
              <a:ext uri="{FF2B5EF4-FFF2-40B4-BE49-F238E27FC236}">
                <a16:creationId xmlns:a16="http://schemas.microsoft.com/office/drawing/2014/main" id="{6019EBAB-4351-4D30-9390-A61AB4D4CD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35" y="643467"/>
            <a:ext cx="4596129" cy="5571066"/>
          </a:xfrm>
          <a:prstGeom prst="rect">
            <a:avLst/>
          </a:prstGeom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CDCCCBEA-5772-42C8-8249-A697CCD733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2077" y="643467"/>
            <a:ext cx="4721242" cy="5571066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B3B48-9A3E-4B7F-8FE3-9617E63E0048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/>
              <a:t>28 Okt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F8FA7C-B091-43B1-9A88-C3928939E64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7036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764" y="493776"/>
            <a:ext cx="12175490" cy="833755"/>
          </a:xfrm>
          <a:custGeom>
            <a:avLst/>
            <a:gdLst/>
            <a:ahLst/>
            <a:cxnLst/>
            <a:rect l="l" t="t" r="r" b="b"/>
            <a:pathLst>
              <a:path w="12175490" h="833755">
                <a:moveTo>
                  <a:pt x="12175236" y="0"/>
                </a:moveTo>
                <a:lnTo>
                  <a:pt x="0" y="0"/>
                </a:lnTo>
                <a:lnTo>
                  <a:pt x="0" y="833627"/>
                </a:lnTo>
                <a:lnTo>
                  <a:pt x="12175236" y="833627"/>
                </a:lnTo>
                <a:lnTo>
                  <a:pt x="12175236" y="0"/>
                </a:lnTo>
                <a:close/>
              </a:path>
            </a:pathLst>
          </a:custGeom>
          <a:solidFill>
            <a:srgbClr val="2DBAAA"/>
          </a:solidFill>
        </p:spPr>
        <p:txBody>
          <a:bodyPr wrap="square" lIns="0" tIns="0" rIns="0" bIns="0" rtlCol="0"/>
          <a:lstStyle/>
          <a:p>
            <a:endParaRPr dirty="0">
              <a:solidFill>
                <a:srgbClr val="3C5ECC"/>
              </a:solidFill>
              <a:highlight>
                <a:srgbClr val="2DBAAA"/>
              </a:highlight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7431" y="490169"/>
            <a:ext cx="892556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Instalasi </a:t>
            </a:r>
            <a:r>
              <a:rPr dirty="0"/>
              <a:t>di </a:t>
            </a:r>
            <a:r>
              <a:rPr spc="-35" dirty="0"/>
              <a:t>Perangkat </a:t>
            </a:r>
            <a:r>
              <a:rPr spc="-25" dirty="0"/>
              <a:t>Orang </a:t>
            </a:r>
            <a:r>
              <a:rPr spc="-85" dirty="0"/>
              <a:t>Tua</a:t>
            </a:r>
            <a:r>
              <a:rPr spc="20" dirty="0"/>
              <a:t> </a:t>
            </a:r>
            <a:r>
              <a:rPr dirty="0"/>
              <a:t>(1)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836675" y="1539239"/>
            <a:ext cx="2999740" cy="5158740"/>
            <a:chOff x="836675" y="1539239"/>
            <a:chExt cx="2999740" cy="5158740"/>
          </a:xfrm>
        </p:grpSpPr>
        <p:sp>
          <p:nvSpPr>
            <p:cNvPr id="5" name="object 5"/>
            <p:cNvSpPr/>
            <p:nvPr/>
          </p:nvSpPr>
          <p:spPr>
            <a:xfrm>
              <a:off x="845819" y="1548383"/>
              <a:ext cx="2980944" cy="514045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41247" y="1543811"/>
              <a:ext cx="2990215" cy="5149850"/>
            </a:xfrm>
            <a:custGeom>
              <a:avLst/>
              <a:gdLst/>
              <a:ahLst/>
              <a:cxnLst/>
              <a:rect l="l" t="t" r="r" b="b"/>
              <a:pathLst>
                <a:path w="2990215" h="5149850">
                  <a:moveTo>
                    <a:pt x="0" y="5149596"/>
                  </a:moveTo>
                  <a:lnTo>
                    <a:pt x="2990088" y="5149596"/>
                  </a:lnTo>
                  <a:lnTo>
                    <a:pt x="2990088" y="0"/>
                  </a:lnTo>
                  <a:lnTo>
                    <a:pt x="0" y="0"/>
                  </a:lnTo>
                  <a:lnTo>
                    <a:pt x="0" y="5149596"/>
                  </a:lnTo>
                  <a:close/>
                </a:path>
              </a:pathLst>
            </a:custGeom>
            <a:ln w="914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4413503" y="1539239"/>
            <a:ext cx="3040380" cy="5158740"/>
            <a:chOff x="4413503" y="1539239"/>
            <a:chExt cx="3040380" cy="5158740"/>
          </a:xfrm>
        </p:grpSpPr>
        <p:sp>
          <p:nvSpPr>
            <p:cNvPr id="8" name="object 8"/>
            <p:cNvSpPr/>
            <p:nvPr/>
          </p:nvSpPr>
          <p:spPr>
            <a:xfrm>
              <a:off x="4422647" y="1700976"/>
              <a:ext cx="3022092" cy="498785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418075" y="1543811"/>
              <a:ext cx="3031490" cy="5149850"/>
            </a:xfrm>
            <a:custGeom>
              <a:avLst/>
              <a:gdLst/>
              <a:ahLst/>
              <a:cxnLst/>
              <a:rect l="l" t="t" r="r" b="b"/>
              <a:pathLst>
                <a:path w="3031490" h="5149850">
                  <a:moveTo>
                    <a:pt x="0" y="5149596"/>
                  </a:moveTo>
                  <a:lnTo>
                    <a:pt x="3031235" y="5149596"/>
                  </a:lnTo>
                  <a:lnTo>
                    <a:pt x="3031235" y="0"/>
                  </a:lnTo>
                  <a:lnTo>
                    <a:pt x="0" y="0"/>
                  </a:lnTo>
                  <a:lnTo>
                    <a:pt x="0" y="5149596"/>
                  </a:lnTo>
                  <a:close/>
                </a:path>
              </a:pathLst>
            </a:custGeom>
            <a:ln w="914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7914131" y="1539239"/>
            <a:ext cx="3016250" cy="5158740"/>
            <a:chOff x="7914131" y="1539239"/>
            <a:chExt cx="3016250" cy="5158740"/>
          </a:xfrm>
        </p:grpSpPr>
        <p:sp>
          <p:nvSpPr>
            <p:cNvPr id="11" name="object 11"/>
            <p:cNvSpPr/>
            <p:nvPr/>
          </p:nvSpPr>
          <p:spPr>
            <a:xfrm>
              <a:off x="7923275" y="1853568"/>
              <a:ext cx="2997707" cy="483526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918703" y="1543811"/>
              <a:ext cx="3007360" cy="5149850"/>
            </a:xfrm>
            <a:custGeom>
              <a:avLst/>
              <a:gdLst/>
              <a:ahLst/>
              <a:cxnLst/>
              <a:rect l="l" t="t" r="r" b="b"/>
              <a:pathLst>
                <a:path w="3007359" h="5149850">
                  <a:moveTo>
                    <a:pt x="0" y="5149596"/>
                  </a:moveTo>
                  <a:lnTo>
                    <a:pt x="3006852" y="5149596"/>
                  </a:lnTo>
                  <a:lnTo>
                    <a:pt x="3006852" y="0"/>
                  </a:lnTo>
                  <a:lnTo>
                    <a:pt x="0" y="0"/>
                  </a:lnTo>
                  <a:lnTo>
                    <a:pt x="0" y="5149596"/>
                  </a:lnTo>
                  <a:close/>
                </a:path>
              </a:pathLst>
            </a:custGeom>
            <a:ln w="914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418575" y="2912363"/>
              <a:ext cx="1948180" cy="358140"/>
            </a:xfrm>
            <a:custGeom>
              <a:avLst/>
              <a:gdLst/>
              <a:ahLst/>
              <a:cxnLst/>
              <a:rect l="l" t="t" r="r" b="b"/>
              <a:pathLst>
                <a:path w="1948179" h="358139">
                  <a:moveTo>
                    <a:pt x="1947672" y="0"/>
                  </a:moveTo>
                  <a:lnTo>
                    <a:pt x="0" y="0"/>
                  </a:lnTo>
                  <a:lnTo>
                    <a:pt x="0" y="358139"/>
                  </a:lnTo>
                  <a:lnTo>
                    <a:pt x="1947672" y="358139"/>
                  </a:lnTo>
                  <a:lnTo>
                    <a:pt x="1947672" y="0"/>
                  </a:lnTo>
                  <a:close/>
                </a:path>
              </a:pathLst>
            </a:custGeom>
            <a:solidFill>
              <a:srgbClr val="AEABAB">
                <a:alpha val="9215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A21CAD24-28E1-4070-97B9-576F821C758F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/>
              <a:t>28 Okt 2020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8574CE40-0E59-4869-B014-9A0D58BC089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5</a:t>
            </a:fld>
            <a:endParaRPr lang="en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764" y="493776"/>
            <a:ext cx="12175490" cy="833755"/>
          </a:xfrm>
          <a:custGeom>
            <a:avLst/>
            <a:gdLst/>
            <a:ahLst/>
            <a:cxnLst/>
            <a:rect l="l" t="t" r="r" b="b"/>
            <a:pathLst>
              <a:path w="12175490" h="833755">
                <a:moveTo>
                  <a:pt x="0" y="833627"/>
                </a:moveTo>
                <a:lnTo>
                  <a:pt x="12175236" y="833627"/>
                </a:lnTo>
                <a:lnTo>
                  <a:pt x="12175236" y="0"/>
                </a:lnTo>
                <a:lnTo>
                  <a:pt x="0" y="0"/>
                </a:lnTo>
                <a:lnTo>
                  <a:pt x="0" y="833627"/>
                </a:lnTo>
                <a:close/>
              </a:path>
            </a:pathLst>
          </a:custGeom>
          <a:solidFill>
            <a:srgbClr val="2DBAA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376427" y="1524000"/>
            <a:ext cx="2679700" cy="4578350"/>
            <a:chOff x="376427" y="1524000"/>
            <a:chExt cx="2679700" cy="4578350"/>
          </a:xfrm>
        </p:grpSpPr>
        <p:sp>
          <p:nvSpPr>
            <p:cNvPr id="4" name="object 4"/>
            <p:cNvSpPr/>
            <p:nvPr/>
          </p:nvSpPr>
          <p:spPr>
            <a:xfrm>
              <a:off x="538168" y="1838402"/>
              <a:ext cx="2441546" cy="412099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80999" y="1528572"/>
              <a:ext cx="2670175" cy="4569460"/>
            </a:xfrm>
            <a:custGeom>
              <a:avLst/>
              <a:gdLst/>
              <a:ahLst/>
              <a:cxnLst/>
              <a:rect l="l" t="t" r="r" b="b"/>
              <a:pathLst>
                <a:path w="2670175" h="4569460">
                  <a:moveTo>
                    <a:pt x="0" y="4568952"/>
                  </a:moveTo>
                  <a:lnTo>
                    <a:pt x="2670048" y="4568952"/>
                  </a:lnTo>
                  <a:lnTo>
                    <a:pt x="2670048" y="0"/>
                  </a:lnTo>
                  <a:lnTo>
                    <a:pt x="0" y="0"/>
                  </a:lnTo>
                  <a:lnTo>
                    <a:pt x="0" y="4568952"/>
                  </a:lnTo>
                  <a:close/>
                </a:path>
              </a:pathLst>
            </a:custGeom>
            <a:ln w="914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3317747" y="1524000"/>
            <a:ext cx="2665730" cy="4578350"/>
            <a:chOff x="3317747" y="1524000"/>
            <a:chExt cx="2665730" cy="4578350"/>
          </a:xfrm>
        </p:grpSpPr>
        <p:sp>
          <p:nvSpPr>
            <p:cNvPr id="7" name="object 7"/>
            <p:cNvSpPr/>
            <p:nvPr/>
          </p:nvSpPr>
          <p:spPr>
            <a:xfrm>
              <a:off x="3326891" y="1838403"/>
              <a:ext cx="2647188" cy="42545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322319" y="1528572"/>
              <a:ext cx="2656840" cy="4569460"/>
            </a:xfrm>
            <a:custGeom>
              <a:avLst/>
              <a:gdLst/>
              <a:ahLst/>
              <a:cxnLst/>
              <a:rect l="l" t="t" r="r" b="b"/>
              <a:pathLst>
                <a:path w="2656840" h="4569460">
                  <a:moveTo>
                    <a:pt x="0" y="4568952"/>
                  </a:moveTo>
                  <a:lnTo>
                    <a:pt x="2656331" y="4568952"/>
                  </a:lnTo>
                  <a:lnTo>
                    <a:pt x="2656331" y="0"/>
                  </a:lnTo>
                  <a:lnTo>
                    <a:pt x="0" y="0"/>
                  </a:lnTo>
                  <a:lnTo>
                    <a:pt x="0" y="4568952"/>
                  </a:lnTo>
                  <a:close/>
                </a:path>
              </a:pathLst>
            </a:custGeom>
            <a:ln w="914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762755" y="2795016"/>
              <a:ext cx="1580515" cy="388620"/>
            </a:xfrm>
            <a:custGeom>
              <a:avLst/>
              <a:gdLst/>
              <a:ahLst/>
              <a:cxnLst/>
              <a:rect l="l" t="t" r="r" b="b"/>
              <a:pathLst>
                <a:path w="1580514" h="388619">
                  <a:moveTo>
                    <a:pt x="1580388" y="0"/>
                  </a:moveTo>
                  <a:lnTo>
                    <a:pt x="0" y="0"/>
                  </a:lnTo>
                  <a:lnTo>
                    <a:pt x="0" y="388620"/>
                  </a:lnTo>
                  <a:lnTo>
                    <a:pt x="1580388" y="388620"/>
                  </a:lnTo>
                  <a:lnTo>
                    <a:pt x="1580388" y="0"/>
                  </a:lnTo>
                  <a:close/>
                </a:path>
              </a:pathLst>
            </a:custGeom>
            <a:solidFill>
              <a:srgbClr val="C0C0C0">
                <a:alpha val="9293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6245352" y="1524000"/>
            <a:ext cx="2703830" cy="4578350"/>
            <a:chOff x="6245352" y="1524000"/>
            <a:chExt cx="2703830" cy="4578350"/>
          </a:xfrm>
        </p:grpSpPr>
        <p:sp>
          <p:nvSpPr>
            <p:cNvPr id="11" name="object 11"/>
            <p:cNvSpPr/>
            <p:nvPr/>
          </p:nvSpPr>
          <p:spPr>
            <a:xfrm>
              <a:off x="6254496" y="1838403"/>
              <a:ext cx="2685288" cy="425454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249924" y="1528572"/>
              <a:ext cx="2694940" cy="4569460"/>
            </a:xfrm>
            <a:custGeom>
              <a:avLst/>
              <a:gdLst/>
              <a:ahLst/>
              <a:cxnLst/>
              <a:rect l="l" t="t" r="r" b="b"/>
              <a:pathLst>
                <a:path w="2694940" h="4569460">
                  <a:moveTo>
                    <a:pt x="0" y="4568952"/>
                  </a:moveTo>
                  <a:lnTo>
                    <a:pt x="2694431" y="4568952"/>
                  </a:lnTo>
                  <a:lnTo>
                    <a:pt x="2694431" y="0"/>
                  </a:lnTo>
                  <a:lnTo>
                    <a:pt x="0" y="0"/>
                  </a:lnTo>
                  <a:lnTo>
                    <a:pt x="0" y="4568952"/>
                  </a:lnTo>
                  <a:close/>
                </a:path>
              </a:pathLst>
            </a:custGeom>
            <a:ln w="914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806184" y="2773680"/>
              <a:ext cx="1580515" cy="215265"/>
            </a:xfrm>
            <a:custGeom>
              <a:avLst/>
              <a:gdLst/>
              <a:ahLst/>
              <a:cxnLst/>
              <a:rect l="l" t="t" r="r" b="b"/>
              <a:pathLst>
                <a:path w="1580515" h="215264">
                  <a:moveTo>
                    <a:pt x="1580387" y="0"/>
                  </a:moveTo>
                  <a:lnTo>
                    <a:pt x="0" y="0"/>
                  </a:lnTo>
                  <a:lnTo>
                    <a:pt x="0" y="214884"/>
                  </a:lnTo>
                  <a:lnTo>
                    <a:pt x="1580387" y="214884"/>
                  </a:lnTo>
                  <a:lnTo>
                    <a:pt x="1580387" y="0"/>
                  </a:lnTo>
                  <a:close/>
                </a:path>
              </a:pathLst>
            </a:custGeom>
            <a:solidFill>
              <a:srgbClr val="C0C0C0">
                <a:alpha val="9293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9211056" y="1524000"/>
            <a:ext cx="2682240" cy="4578350"/>
            <a:chOff x="9211056" y="1524000"/>
            <a:chExt cx="2682240" cy="4578350"/>
          </a:xfrm>
        </p:grpSpPr>
        <p:sp>
          <p:nvSpPr>
            <p:cNvPr id="15" name="object 15"/>
            <p:cNvSpPr/>
            <p:nvPr/>
          </p:nvSpPr>
          <p:spPr>
            <a:xfrm>
              <a:off x="9220200" y="1533143"/>
              <a:ext cx="2663951" cy="455980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215628" y="1528572"/>
              <a:ext cx="2673350" cy="4569460"/>
            </a:xfrm>
            <a:custGeom>
              <a:avLst/>
              <a:gdLst/>
              <a:ahLst/>
              <a:cxnLst/>
              <a:rect l="l" t="t" r="r" b="b"/>
              <a:pathLst>
                <a:path w="2673350" h="4569460">
                  <a:moveTo>
                    <a:pt x="0" y="4568952"/>
                  </a:moveTo>
                  <a:lnTo>
                    <a:pt x="2673096" y="4568952"/>
                  </a:lnTo>
                  <a:lnTo>
                    <a:pt x="2673096" y="0"/>
                  </a:lnTo>
                  <a:lnTo>
                    <a:pt x="0" y="0"/>
                  </a:lnTo>
                  <a:lnTo>
                    <a:pt x="0" y="4568952"/>
                  </a:lnTo>
                  <a:close/>
                </a:path>
              </a:pathLst>
            </a:custGeom>
            <a:ln w="914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220200" y="4197095"/>
              <a:ext cx="2664460" cy="1896110"/>
            </a:xfrm>
            <a:custGeom>
              <a:avLst/>
              <a:gdLst/>
              <a:ahLst/>
              <a:cxnLst/>
              <a:rect l="l" t="t" r="r" b="b"/>
              <a:pathLst>
                <a:path w="2664459" h="1896110">
                  <a:moveTo>
                    <a:pt x="2663952" y="0"/>
                  </a:moveTo>
                  <a:lnTo>
                    <a:pt x="0" y="0"/>
                  </a:lnTo>
                  <a:lnTo>
                    <a:pt x="0" y="1895855"/>
                  </a:lnTo>
                  <a:lnTo>
                    <a:pt x="2663952" y="1895855"/>
                  </a:lnTo>
                  <a:lnTo>
                    <a:pt x="2663952" y="0"/>
                  </a:lnTo>
                  <a:close/>
                </a:path>
              </a:pathLst>
            </a:custGeom>
            <a:solidFill>
              <a:srgbClr val="808080">
                <a:alpha val="9254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427431" y="490169"/>
            <a:ext cx="982027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Instalasi </a:t>
            </a:r>
            <a:r>
              <a:rPr dirty="0"/>
              <a:t>di </a:t>
            </a:r>
            <a:r>
              <a:rPr spc="-35" dirty="0"/>
              <a:t>Perangkat </a:t>
            </a:r>
            <a:r>
              <a:rPr spc="-10" dirty="0"/>
              <a:t>Android </a:t>
            </a:r>
            <a:r>
              <a:rPr dirty="0"/>
              <a:t>Anak</a:t>
            </a:r>
            <a:r>
              <a:rPr spc="-20" dirty="0"/>
              <a:t> </a:t>
            </a:r>
            <a:r>
              <a:rPr dirty="0"/>
              <a:t>(1)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A43307CF-1DC4-4A1A-BBC6-A44247E780A9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/>
              <a:t>28 Okt 2020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3E1C8EBB-8100-42A4-99B8-0BD29BD57C1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6</a:t>
            </a:fld>
            <a:endParaRPr lang="en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93776"/>
            <a:ext cx="12192000" cy="833755"/>
          </a:xfrm>
          <a:custGeom>
            <a:avLst/>
            <a:gdLst/>
            <a:ahLst/>
            <a:cxnLst/>
            <a:rect l="l" t="t" r="r" b="b"/>
            <a:pathLst>
              <a:path w="12192000" h="833755">
                <a:moveTo>
                  <a:pt x="0" y="0"/>
                </a:moveTo>
                <a:lnTo>
                  <a:pt x="0" y="833627"/>
                </a:lnTo>
                <a:lnTo>
                  <a:pt x="12191999" y="833627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2DBA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7431" y="490169"/>
            <a:ext cx="982027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Instalasi </a:t>
            </a:r>
            <a:r>
              <a:rPr dirty="0"/>
              <a:t>di </a:t>
            </a:r>
            <a:r>
              <a:rPr spc="-35" dirty="0"/>
              <a:t>Perangkat </a:t>
            </a:r>
            <a:r>
              <a:rPr spc="-10" dirty="0"/>
              <a:t>Android </a:t>
            </a:r>
            <a:r>
              <a:rPr dirty="0"/>
              <a:t>Anak</a:t>
            </a:r>
            <a:r>
              <a:rPr spc="-20" dirty="0"/>
              <a:t> </a:t>
            </a:r>
            <a:r>
              <a:rPr dirty="0"/>
              <a:t>(2)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2110739" y="1481326"/>
            <a:ext cx="3116580" cy="5267325"/>
            <a:chOff x="2110739" y="1481326"/>
            <a:chExt cx="3116580" cy="5267325"/>
          </a:xfrm>
        </p:grpSpPr>
        <p:sp>
          <p:nvSpPr>
            <p:cNvPr id="5" name="object 5"/>
            <p:cNvSpPr/>
            <p:nvPr/>
          </p:nvSpPr>
          <p:spPr>
            <a:xfrm>
              <a:off x="2119883" y="1795292"/>
              <a:ext cx="3098292" cy="494383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115311" y="1485898"/>
              <a:ext cx="3107690" cy="5257800"/>
            </a:xfrm>
            <a:custGeom>
              <a:avLst/>
              <a:gdLst/>
              <a:ahLst/>
              <a:cxnLst/>
              <a:rect l="l" t="t" r="r" b="b"/>
              <a:pathLst>
                <a:path w="3107690" h="5257800">
                  <a:moveTo>
                    <a:pt x="0" y="5257800"/>
                  </a:moveTo>
                  <a:lnTo>
                    <a:pt x="3107436" y="5257800"/>
                  </a:lnTo>
                  <a:lnTo>
                    <a:pt x="3107436" y="0"/>
                  </a:lnTo>
                  <a:lnTo>
                    <a:pt x="0" y="0"/>
                  </a:lnTo>
                  <a:lnTo>
                    <a:pt x="0" y="5257800"/>
                  </a:lnTo>
                  <a:close/>
                </a:path>
              </a:pathLst>
            </a:custGeom>
            <a:ln w="914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750819" y="2971800"/>
              <a:ext cx="1847214" cy="259079"/>
            </a:xfrm>
            <a:custGeom>
              <a:avLst/>
              <a:gdLst/>
              <a:ahLst/>
              <a:cxnLst/>
              <a:rect l="l" t="t" r="r" b="b"/>
              <a:pathLst>
                <a:path w="1847214" h="259080">
                  <a:moveTo>
                    <a:pt x="1847087" y="0"/>
                  </a:moveTo>
                  <a:lnTo>
                    <a:pt x="0" y="0"/>
                  </a:lnTo>
                  <a:lnTo>
                    <a:pt x="0" y="259079"/>
                  </a:lnTo>
                  <a:lnTo>
                    <a:pt x="1847087" y="259079"/>
                  </a:lnTo>
                  <a:lnTo>
                    <a:pt x="1847087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5443728" y="1481326"/>
            <a:ext cx="3084830" cy="5267325"/>
            <a:chOff x="5443728" y="1481326"/>
            <a:chExt cx="3084830" cy="5267325"/>
          </a:xfrm>
        </p:grpSpPr>
        <p:sp>
          <p:nvSpPr>
            <p:cNvPr id="9" name="object 9"/>
            <p:cNvSpPr/>
            <p:nvPr/>
          </p:nvSpPr>
          <p:spPr>
            <a:xfrm>
              <a:off x="5452872" y="1490470"/>
              <a:ext cx="3066287" cy="524865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448300" y="1485898"/>
              <a:ext cx="3075940" cy="5257800"/>
            </a:xfrm>
            <a:custGeom>
              <a:avLst/>
              <a:gdLst/>
              <a:ahLst/>
              <a:cxnLst/>
              <a:rect l="l" t="t" r="r" b="b"/>
              <a:pathLst>
                <a:path w="3075940" h="5257800">
                  <a:moveTo>
                    <a:pt x="0" y="5257800"/>
                  </a:moveTo>
                  <a:lnTo>
                    <a:pt x="3075431" y="5257800"/>
                  </a:lnTo>
                  <a:lnTo>
                    <a:pt x="3075431" y="0"/>
                  </a:lnTo>
                  <a:lnTo>
                    <a:pt x="0" y="0"/>
                  </a:lnTo>
                  <a:lnTo>
                    <a:pt x="0" y="5257800"/>
                  </a:lnTo>
                  <a:close/>
                </a:path>
              </a:pathLst>
            </a:custGeom>
            <a:ln w="914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8685276" y="1481326"/>
            <a:ext cx="3108960" cy="5267325"/>
            <a:chOff x="8685276" y="1481326"/>
            <a:chExt cx="3108960" cy="5267325"/>
          </a:xfrm>
        </p:grpSpPr>
        <p:sp>
          <p:nvSpPr>
            <p:cNvPr id="12" name="object 12"/>
            <p:cNvSpPr/>
            <p:nvPr/>
          </p:nvSpPr>
          <p:spPr>
            <a:xfrm>
              <a:off x="8694420" y="1795292"/>
              <a:ext cx="3090672" cy="494383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689848" y="1485898"/>
              <a:ext cx="3100070" cy="5257800"/>
            </a:xfrm>
            <a:custGeom>
              <a:avLst/>
              <a:gdLst/>
              <a:ahLst/>
              <a:cxnLst/>
              <a:rect l="l" t="t" r="r" b="b"/>
              <a:pathLst>
                <a:path w="3100070" h="5257800">
                  <a:moveTo>
                    <a:pt x="0" y="5257800"/>
                  </a:moveTo>
                  <a:lnTo>
                    <a:pt x="3099816" y="5257800"/>
                  </a:lnTo>
                  <a:lnTo>
                    <a:pt x="3099816" y="0"/>
                  </a:lnTo>
                  <a:lnTo>
                    <a:pt x="0" y="0"/>
                  </a:lnTo>
                  <a:lnTo>
                    <a:pt x="0" y="5257800"/>
                  </a:lnTo>
                  <a:close/>
                </a:path>
              </a:pathLst>
            </a:custGeom>
            <a:ln w="914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172BF864-0482-4EE7-86D0-C21775046182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/>
              <a:t>28 Okt 2020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D0BBC276-8669-47A5-A907-70CC1D809A6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7</a:t>
            </a:fld>
            <a:endParaRPr lang="en-ID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93776"/>
            <a:ext cx="12192000" cy="833755"/>
          </a:xfrm>
          <a:custGeom>
            <a:avLst/>
            <a:gdLst/>
            <a:ahLst/>
            <a:cxnLst/>
            <a:rect l="l" t="t" r="r" b="b"/>
            <a:pathLst>
              <a:path w="12192000" h="833755">
                <a:moveTo>
                  <a:pt x="0" y="0"/>
                </a:moveTo>
                <a:lnTo>
                  <a:pt x="0" y="833627"/>
                </a:lnTo>
                <a:lnTo>
                  <a:pt x="12191999" y="833627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2DBA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7431" y="490169"/>
            <a:ext cx="982027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Instalasi </a:t>
            </a:r>
            <a:r>
              <a:rPr dirty="0"/>
              <a:t>di </a:t>
            </a:r>
            <a:r>
              <a:rPr spc="-35" dirty="0"/>
              <a:t>Perangkat </a:t>
            </a:r>
            <a:r>
              <a:rPr spc="-10" dirty="0"/>
              <a:t>Android </a:t>
            </a:r>
            <a:r>
              <a:rPr dirty="0"/>
              <a:t>Anak</a:t>
            </a:r>
            <a:r>
              <a:rPr spc="-20" dirty="0"/>
              <a:t> </a:t>
            </a:r>
            <a:r>
              <a:rPr dirty="0"/>
              <a:t>(3)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3287267" y="1502663"/>
            <a:ext cx="2696210" cy="4569460"/>
            <a:chOff x="3287267" y="1502663"/>
            <a:chExt cx="2696210" cy="4569460"/>
          </a:xfrm>
        </p:grpSpPr>
        <p:sp>
          <p:nvSpPr>
            <p:cNvPr id="5" name="object 5"/>
            <p:cNvSpPr/>
            <p:nvPr/>
          </p:nvSpPr>
          <p:spPr>
            <a:xfrm>
              <a:off x="3296411" y="1817093"/>
              <a:ext cx="2677667" cy="412135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91839" y="1507235"/>
              <a:ext cx="2687320" cy="4559935"/>
            </a:xfrm>
            <a:custGeom>
              <a:avLst/>
              <a:gdLst/>
              <a:ahLst/>
              <a:cxnLst/>
              <a:rect l="l" t="t" r="r" b="b"/>
              <a:pathLst>
                <a:path w="2687320" h="4559935">
                  <a:moveTo>
                    <a:pt x="0" y="4559808"/>
                  </a:moveTo>
                  <a:lnTo>
                    <a:pt x="2686812" y="4559808"/>
                  </a:lnTo>
                  <a:lnTo>
                    <a:pt x="2686812" y="0"/>
                  </a:lnTo>
                  <a:lnTo>
                    <a:pt x="0" y="0"/>
                  </a:lnTo>
                  <a:lnTo>
                    <a:pt x="0" y="4559808"/>
                  </a:lnTo>
                  <a:close/>
                </a:path>
              </a:pathLst>
            </a:custGeom>
            <a:ln w="914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339852" y="1502663"/>
            <a:ext cx="2687320" cy="4569460"/>
            <a:chOff x="339852" y="1502663"/>
            <a:chExt cx="2687320" cy="4569460"/>
          </a:xfrm>
        </p:grpSpPr>
        <p:sp>
          <p:nvSpPr>
            <p:cNvPr id="8" name="object 8"/>
            <p:cNvSpPr/>
            <p:nvPr/>
          </p:nvSpPr>
          <p:spPr>
            <a:xfrm>
              <a:off x="348996" y="1817093"/>
              <a:ext cx="2668524" cy="424537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44424" y="1507235"/>
              <a:ext cx="2677795" cy="4559935"/>
            </a:xfrm>
            <a:custGeom>
              <a:avLst/>
              <a:gdLst/>
              <a:ahLst/>
              <a:cxnLst/>
              <a:rect l="l" t="t" r="r" b="b"/>
              <a:pathLst>
                <a:path w="2677795" h="4559935">
                  <a:moveTo>
                    <a:pt x="0" y="4559808"/>
                  </a:moveTo>
                  <a:lnTo>
                    <a:pt x="2677668" y="4559808"/>
                  </a:lnTo>
                  <a:lnTo>
                    <a:pt x="2677668" y="0"/>
                  </a:lnTo>
                  <a:lnTo>
                    <a:pt x="0" y="0"/>
                  </a:lnTo>
                  <a:lnTo>
                    <a:pt x="0" y="4559808"/>
                  </a:lnTo>
                  <a:close/>
                </a:path>
              </a:pathLst>
            </a:custGeom>
            <a:ln w="9143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48996" y="4178808"/>
              <a:ext cx="2668905" cy="1884045"/>
            </a:xfrm>
            <a:custGeom>
              <a:avLst/>
              <a:gdLst/>
              <a:ahLst/>
              <a:cxnLst/>
              <a:rect l="l" t="t" r="r" b="b"/>
              <a:pathLst>
                <a:path w="2668905" h="1884045">
                  <a:moveTo>
                    <a:pt x="2668524" y="0"/>
                  </a:moveTo>
                  <a:lnTo>
                    <a:pt x="0" y="0"/>
                  </a:lnTo>
                  <a:lnTo>
                    <a:pt x="0" y="1883664"/>
                  </a:lnTo>
                  <a:lnTo>
                    <a:pt x="2668524" y="1883664"/>
                  </a:lnTo>
                  <a:lnTo>
                    <a:pt x="2668524" y="0"/>
                  </a:lnTo>
                  <a:close/>
                </a:path>
              </a:pathLst>
            </a:custGeom>
            <a:solidFill>
              <a:srgbClr val="808080">
                <a:alpha val="9254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243828" y="1502663"/>
            <a:ext cx="2696210" cy="4569460"/>
            <a:chOff x="6243828" y="1502663"/>
            <a:chExt cx="2696210" cy="4569460"/>
          </a:xfrm>
        </p:grpSpPr>
        <p:sp>
          <p:nvSpPr>
            <p:cNvPr id="12" name="object 12"/>
            <p:cNvSpPr/>
            <p:nvPr/>
          </p:nvSpPr>
          <p:spPr>
            <a:xfrm>
              <a:off x="6405437" y="1817093"/>
              <a:ext cx="2439441" cy="412135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248400" y="1507235"/>
              <a:ext cx="2687320" cy="4559935"/>
            </a:xfrm>
            <a:custGeom>
              <a:avLst/>
              <a:gdLst/>
              <a:ahLst/>
              <a:cxnLst/>
              <a:rect l="l" t="t" r="r" b="b"/>
              <a:pathLst>
                <a:path w="2687320" h="4559935">
                  <a:moveTo>
                    <a:pt x="0" y="4559808"/>
                  </a:moveTo>
                  <a:lnTo>
                    <a:pt x="2686811" y="4559808"/>
                  </a:lnTo>
                  <a:lnTo>
                    <a:pt x="2686811" y="0"/>
                  </a:lnTo>
                  <a:lnTo>
                    <a:pt x="0" y="0"/>
                  </a:lnTo>
                  <a:lnTo>
                    <a:pt x="0" y="4559808"/>
                  </a:lnTo>
                  <a:close/>
                </a:path>
              </a:pathLst>
            </a:custGeom>
            <a:ln w="914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9198864" y="1502663"/>
            <a:ext cx="2676525" cy="4569460"/>
            <a:chOff x="9198864" y="1502663"/>
            <a:chExt cx="2676525" cy="4569460"/>
          </a:xfrm>
        </p:grpSpPr>
        <p:sp>
          <p:nvSpPr>
            <p:cNvPr id="15" name="object 15"/>
            <p:cNvSpPr/>
            <p:nvPr/>
          </p:nvSpPr>
          <p:spPr>
            <a:xfrm>
              <a:off x="9208008" y="1511807"/>
              <a:ext cx="2657855" cy="455066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203436" y="1507235"/>
              <a:ext cx="2667000" cy="4559935"/>
            </a:xfrm>
            <a:custGeom>
              <a:avLst/>
              <a:gdLst/>
              <a:ahLst/>
              <a:cxnLst/>
              <a:rect l="l" t="t" r="r" b="b"/>
              <a:pathLst>
                <a:path w="2667000" h="4559935">
                  <a:moveTo>
                    <a:pt x="0" y="4559808"/>
                  </a:moveTo>
                  <a:lnTo>
                    <a:pt x="2667000" y="4559808"/>
                  </a:lnTo>
                  <a:lnTo>
                    <a:pt x="2667000" y="0"/>
                  </a:lnTo>
                  <a:lnTo>
                    <a:pt x="0" y="0"/>
                  </a:lnTo>
                  <a:lnTo>
                    <a:pt x="0" y="4559808"/>
                  </a:lnTo>
                  <a:close/>
                </a:path>
              </a:pathLst>
            </a:custGeom>
            <a:ln w="914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088412E4-3F7A-4D3D-89A2-003A795D1E9D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/>
              <a:t>28 Okt 2020</a:t>
            </a:r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3B4A7C25-89F9-464B-A926-38028275109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8</a:t>
            </a:fld>
            <a:endParaRPr lang="en-ID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764" y="493776"/>
            <a:ext cx="12175490" cy="833755"/>
          </a:xfrm>
          <a:custGeom>
            <a:avLst/>
            <a:gdLst/>
            <a:ahLst/>
            <a:cxnLst/>
            <a:rect l="l" t="t" r="r" b="b"/>
            <a:pathLst>
              <a:path w="12175490" h="833755">
                <a:moveTo>
                  <a:pt x="12175236" y="0"/>
                </a:moveTo>
                <a:lnTo>
                  <a:pt x="0" y="0"/>
                </a:lnTo>
                <a:lnTo>
                  <a:pt x="0" y="833627"/>
                </a:lnTo>
                <a:lnTo>
                  <a:pt x="12175236" y="833627"/>
                </a:lnTo>
                <a:lnTo>
                  <a:pt x="12175236" y="0"/>
                </a:lnTo>
                <a:close/>
              </a:path>
            </a:pathLst>
          </a:custGeom>
          <a:solidFill>
            <a:srgbClr val="2DBA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7431" y="490169"/>
            <a:ext cx="892556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Instalasi </a:t>
            </a:r>
            <a:r>
              <a:rPr dirty="0"/>
              <a:t>di </a:t>
            </a:r>
            <a:r>
              <a:rPr spc="-35" dirty="0"/>
              <a:t>Perangkat </a:t>
            </a:r>
            <a:r>
              <a:rPr spc="-25" dirty="0"/>
              <a:t>Orang </a:t>
            </a:r>
            <a:r>
              <a:rPr spc="-85" dirty="0"/>
              <a:t>Tua</a:t>
            </a:r>
            <a:r>
              <a:rPr spc="20" dirty="0"/>
              <a:t> </a:t>
            </a:r>
            <a:r>
              <a:rPr dirty="0"/>
              <a:t>(2)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3118104" y="1481327"/>
            <a:ext cx="2955290" cy="5050790"/>
            <a:chOff x="3118104" y="1481327"/>
            <a:chExt cx="2955290" cy="5050790"/>
          </a:xfrm>
        </p:grpSpPr>
        <p:sp>
          <p:nvSpPr>
            <p:cNvPr id="5" name="object 5"/>
            <p:cNvSpPr/>
            <p:nvPr/>
          </p:nvSpPr>
          <p:spPr>
            <a:xfrm>
              <a:off x="3279806" y="1795456"/>
              <a:ext cx="2669770" cy="472726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122676" y="1485899"/>
              <a:ext cx="2946400" cy="5041900"/>
            </a:xfrm>
            <a:custGeom>
              <a:avLst/>
              <a:gdLst/>
              <a:ahLst/>
              <a:cxnLst/>
              <a:rect l="l" t="t" r="r" b="b"/>
              <a:pathLst>
                <a:path w="2946400" h="5041900">
                  <a:moveTo>
                    <a:pt x="0" y="5041392"/>
                  </a:moveTo>
                  <a:lnTo>
                    <a:pt x="2945892" y="5041392"/>
                  </a:lnTo>
                  <a:lnTo>
                    <a:pt x="2945892" y="0"/>
                  </a:lnTo>
                  <a:lnTo>
                    <a:pt x="0" y="0"/>
                  </a:lnTo>
                  <a:lnTo>
                    <a:pt x="0" y="5041392"/>
                  </a:lnTo>
                  <a:close/>
                </a:path>
              </a:pathLst>
            </a:custGeom>
            <a:ln w="914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6844283" y="1481327"/>
            <a:ext cx="2954020" cy="5052060"/>
            <a:chOff x="6844283" y="1481327"/>
            <a:chExt cx="2954020" cy="5052060"/>
          </a:xfrm>
        </p:grpSpPr>
        <p:sp>
          <p:nvSpPr>
            <p:cNvPr id="8" name="object 8"/>
            <p:cNvSpPr/>
            <p:nvPr/>
          </p:nvSpPr>
          <p:spPr>
            <a:xfrm>
              <a:off x="7005906" y="1795549"/>
              <a:ext cx="2668385" cy="472869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848855" y="1485899"/>
              <a:ext cx="2944495" cy="5043170"/>
            </a:xfrm>
            <a:custGeom>
              <a:avLst/>
              <a:gdLst/>
              <a:ahLst/>
              <a:cxnLst/>
              <a:rect l="l" t="t" r="r" b="b"/>
              <a:pathLst>
                <a:path w="2944495" h="5043170">
                  <a:moveTo>
                    <a:pt x="0" y="5042916"/>
                  </a:moveTo>
                  <a:lnTo>
                    <a:pt x="2944368" y="5042916"/>
                  </a:lnTo>
                  <a:lnTo>
                    <a:pt x="2944368" y="0"/>
                  </a:lnTo>
                  <a:lnTo>
                    <a:pt x="0" y="0"/>
                  </a:lnTo>
                  <a:lnTo>
                    <a:pt x="0" y="5042916"/>
                  </a:lnTo>
                  <a:close/>
                </a:path>
              </a:pathLst>
            </a:custGeom>
            <a:ln w="9144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A36D17E5-F243-40F3-9A14-E4650ABBE40B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/>
              <a:t>28 Okt 2020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C922158-D748-4F0E-8F5D-BECB0E571A0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ID" smtClean="0"/>
              <a:t>9</a:t>
            </a:fld>
            <a:endParaRPr lang="en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151</Words>
  <Application>Microsoft Office PowerPoint</Application>
  <PresentationFormat>Widescreen</PresentationFormat>
  <Paragraphs>41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Instalasi di Perangkat Orang Tua (1)</vt:lpstr>
      <vt:lpstr>Instalasi di Perangkat Android Anak (1)</vt:lpstr>
      <vt:lpstr>Instalasi di Perangkat Android Anak (2)</vt:lpstr>
      <vt:lpstr>Instalasi di Perangkat Android Anak (3)</vt:lpstr>
      <vt:lpstr>Instalasi di Perangkat Orang Tua (2)</vt:lpstr>
      <vt:lpstr>Fitur yang bisa digunakan</vt:lpstr>
      <vt:lpstr>Batasi Konten di Google Play</vt:lpstr>
      <vt:lpstr>Atur Aplikasi yang Bisa Digunakan</vt:lpstr>
      <vt:lpstr>Atur Waktu Penggunaan Perangkat Anak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Fajrul Falah</dc:creator>
  <cp:lastModifiedBy>Sritrusta Sukaridhoto</cp:lastModifiedBy>
  <cp:revision>2</cp:revision>
  <dcterms:created xsi:type="dcterms:W3CDTF">2020-10-27T08:57:21Z</dcterms:created>
  <dcterms:modified xsi:type="dcterms:W3CDTF">2020-10-29T02:03:28Z</dcterms:modified>
</cp:coreProperties>
</file>