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61163" cy="99425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6"/>
          </a:xfrm>
          <a:prstGeom prst="rect">
            <a:avLst/>
          </a:prstGeom>
        </p:spPr>
        <p:txBody>
          <a:bodyPr vert="horz" lIns="95437" tIns="47719" rIns="95437" bIns="47719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8" cy="497126"/>
          </a:xfrm>
          <a:prstGeom prst="rect">
            <a:avLst/>
          </a:prstGeom>
        </p:spPr>
        <p:txBody>
          <a:bodyPr vert="horz" lIns="95437" tIns="47719" rIns="95437" bIns="47719" rtlCol="0"/>
          <a:lstStyle>
            <a:lvl1pPr algn="r">
              <a:defRPr sz="1300"/>
            </a:lvl1pPr>
          </a:lstStyle>
          <a:p>
            <a:fld id="{B8599539-E06E-4886-993C-9EDD02E6B00A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8" cy="497126"/>
          </a:xfrm>
          <a:prstGeom prst="rect">
            <a:avLst/>
          </a:prstGeom>
        </p:spPr>
        <p:txBody>
          <a:bodyPr vert="horz" lIns="95437" tIns="47719" rIns="95437" bIns="47719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8" cy="497126"/>
          </a:xfrm>
          <a:prstGeom prst="rect">
            <a:avLst/>
          </a:prstGeom>
        </p:spPr>
        <p:txBody>
          <a:bodyPr vert="horz" lIns="95437" tIns="47719" rIns="95437" bIns="47719" rtlCol="0" anchor="b"/>
          <a:lstStyle>
            <a:lvl1pPr algn="r">
              <a:defRPr sz="1300"/>
            </a:lvl1pPr>
          </a:lstStyle>
          <a:p>
            <a:fld id="{B5B73360-7393-489F-A89D-9F285BE45A9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653035-6C0F-4B8D-8950-B1517606FE0C}" type="datetimeFigureOut">
              <a:rPr lang="id-ID" smtClean="0"/>
              <a:pPr/>
              <a:t>20/05/2014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8C89BB-9DEA-4330-BA7B-47427A20C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pertis6.or.i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35328"/>
            <a:ext cx="8077200" cy="573218"/>
          </a:xfrm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Salatiga, </a:t>
            </a:r>
            <a:r>
              <a:rPr lang="en-US" sz="2800" dirty="0" smtClean="0"/>
              <a:t>20</a:t>
            </a:r>
            <a:r>
              <a:rPr lang="id-ID" sz="2800" dirty="0" smtClean="0"/>
              <a:t> </a:t>
            </a:r>
            <a:r>
              <a:rPr lang="id-ID" sz="2800" dirty="0" smtClean="0"/>
              <a:t>s.d </a:t>
            </a:r>
            <a:r>
              <a:rPr lang="en-US" sz="2800" dirty="0" smtClean="0"/>
              <a:t>23 Mei  </a:t>
            </a:r>
            <a:r>
              <a:rPr lang="id-ID" sz="2800" dirty="0" smtClean="0"/>
              <a:t>201</a:t>
            </a:r>
            <a:r>
              <a:rPr lang="en-US" sz="2800" dirty="0" smtClean="0"/>
              <a:t>4</a:t>
            </a:r>
            <a:r>
              <a:rPr lang="id-ID" sz="2800" dirty="0" smtClean="0"/>
              <a:t> </a:t>
            </a:r>
            <a:endParaRPr lang="id-ID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044268"/>
            <a:ext cx="8786842" cy="149961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id-ID" sz="4300" b="1" dirty="0" smtClean="0">
                <a:solidFill>
                  <a:schemeClr val="tx1"/>
                </a:solidFill>
              </a:rPr>
              <a:t>SELAMAT DATANG</a:t>
            </a:r>
          </a:p>
          <a:p>
            <a:pPr algn="ctr"/>
            <a:r>
              <a:rPr lang="id-ID" sz="4300" b="1" dirty="0" smtClean="0">
                <a:solidFill>
                  <a:schemeClr val="tx1"/>
                </a:solidFill>
              </a:rPr>
              <a:t>PESERTA PELATIHAN PENULISAN BUKU AJAR</a:t>
            </a:r>
          </a:p>
          <a:p>
            <a:pPr algn="ctr"/>
            <a:r>
              <a:rPr lang="id-ID" sz="4300" b="1" dirty="0" smtClean="0">
                <a:solidFill>
                  <a:schemeClr val="tx1"/>
                </a:solidFill>
              </a:rPr>
              <a:t>BAGI DOSEN PTS KOPERTIS WILAYAH VI</a:t>
            </a:r>
          </a:p>
          <a:p>
            <a:pPr algn="ctr"/>
            <a:r>
              <a:rPr lang="id-ID" sz="4300" b="1" dirty="0" smtClean="0">
                <a:solidFill>
                  <a:schemeClr val="tx1"/>
                </a:solidFill>
              </a:rPr>
              <a:t> JAWA TENGAH</a:t>
            </a:r>
            <a:r>
              <a:rPr lang="id-ID" sz="3600" b="1" dirty="0" smtClean="0">
                <a:solidFill>
                  <a:schemeClr val="tx1"/>
                </a:solidFill>
              </a:rPr>
              <a:t> </a:t>
            </a:r>
            <a:endParaRPr lang="id-ID" sz="36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DSC01575.JPG"/>
          <p:cNvPicPr/>
          <p:nvPr/>
        </p:nvPicPr>
        <p:blipFill>
          <a:blip r:embed="rId2" cstate="print">
            <a:lum bright="46000" contrast="67000"/>
          </a:blip>
          <a:stretch>
            <a:fillRect/>
          </a:stretch>
        </p:blipFill>
        <p:spPr>
          <a:xfrm>
            <a:off x="199292" y="5297842"/>
            <a:ext cx="4286280" cy="13908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DSC01188.JPG"/>
          <p:cNvPicPr/>
          <p:nvPr/>
        </p:nvPicPr>
        <p:blipFill>
          <a:blip r:embed="rId3" cstate="print">
            <a:lum bright="21000" contrast="66000"/>
          </a:blip>
          <a:srcRect/>
          <a:stretch>
            <a:fillRect/>
          </a:stretch>
        </p:blipFill>
        <p:spPr bwMode="auto">
          <a:xfrm>
            <a:off x="4786314" y="5289900"/>
            <a:ext cx="4143404" cy="13987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rg_hi" descr="https://encrypted-tbn2.gstatic.com/images?q=tbn:ANd9GcSdf68fA3dokAssUK6oZZugnN6ttbo8avOQDN51hn48o7nk22mAk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5386" y="285728"/>
            <a:ext cx="1209678" cy="1143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Download Materi Pelatihan</a:t>
            </a:r>
            <a:endParaRPr lang="id-ID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xfrm>
            <a:off x="500034" y="3143248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hlinkClick r:id="rId2"/>
              </a:rPr>
              <a:t>http://www.kopertis6.or.id/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4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233</TotalTime>
  <Words>32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Salatiga, 20 s.d 23 Mei  2014 </vt:lpstr>
      <vt:lpstr>Download Materi Pelatihan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KOPERTIS WILAYAH VI  JAWA TENGAH</dc:title>
  <dc:creator>KOPERTIS</dc:creator>
  <cp:lastModifiedBy>a</cp:lastModifiedBy>
  <cp:revision>23</cp:revision>
  <dcterms:created xsi:type="dcterms:W3CDTF">2013-05-13T00:14:30Z</dcterms:created>
  <dcterms:modified xsi:type="dcterms:W3CDTF">2014-05-20T19:24:28Z</dcterms:modified>
</cp:coreProperties>
</file>