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BC9-67D9-1743-9646-C4125A625B6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8DB2A-ECF5-B84F-B71D-2B0E1FD8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DB2A-ECF5-B84F-B71D-2B0E1FD8C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BF30-B63E-2D41-AC1A-BA70F30CAD7A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5F34-3546-E040-BBEE-67C0A5100A1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5718-DFE3-F145-AA6D-C54AB50C7B9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3607-7C04-214D-9642-D918920956E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9B4B-BF35-8E48-91C0-1031377D639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E730-EDAB-614F-9F56-B81BB1C21B39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5C4B-02E6-0E4C-91E3-205B360B16EE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4F17-BA5A-264A-B27D-51F0ACB4DAA8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414C-3B98-7D41-8FE6-73BEEF6A1EE7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71F898-CFA6-1641-9925-88B03E9B35C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4AA-E9D5-A548-9573-6022FAD26AA3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BB6BF2-04B6-B143-B704-F2BCC5932F5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55680" y="17057"/>
            <a:ext cx="1036320" cy="9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Things: </a:t>
            </a:r>
            <a:r>
              <a:rPr lang="en-US" dirty="0" smtClean="0"/>
              <a:t>MQTT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Peralatan</a:t>
            </a:r>
            <a:endParaRPr lang="en-US" dirty="0" smtClean="0"/>
          </a:p>
          <a:p>
            <a:pPr lvl="1"/>
            <a:r>
              <a:rPr lang="en-US" dirty="0" err="1" smtClean="0"/>
              <a:t>Redbear</a:t>
            </a:r>
            <a:r>
              <a:rPr lang="en-US" dirty="0" smtClean="0"/>
              <a:t> duo</a:t>
            </a:r>
          </a:p>
          <a:p>
            <a:pPr lvl="1"/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Server</a:t>
            </a:r>
          </a:p>
          <a:p>
            <a:pPr lvl="1"/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</a:p>
          <a:p>
            <a:pPr lvl="1"/>
            <a:endParaRPr lang="en-US" dirty="0"/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1"/>
            <a:r>
              <a:rPr lang="en-US" dirty="0" smtClean="0"/>
              <a:t>Arduino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MQTT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local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mqtt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sensor </a:t>
            </a:r>
            <a:r>
              <a:rPr lang="en-US" dirty="0" err="1" smtClean="0"/>
              <a:t>ke</a:t>
            </a:r>
            <a:r>
              <a:rPr lang="en-US" dirty="0" smtClean="0"/>
              <a:t> broker, listing program </a:t>
            </a:r>
            <a:r>
              <a:rPr lang="en-US" dirty="0" err="1" smtClean="0"/>
              <a:t>ada</a:t>
            </a:r>
            <a:r>
              <a:rPr lang="en-US" dirty="0" smtClean="0"/>
              <a:t> di slide </a:t>
            </a:r>
            <a:r>
              <a:rPr lang="en-US" dirty="0" err="1" smtClean="0"/>
              <a:t>selanjutnya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RedBearnDuo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Raspberry PI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Siapkan</a:t>
            </a:r>
            <a:r>
              <a:rPr lang="en-US" dirty="0" smtClean="0"/>
              <a:t> MQTT Broker </a:t>
            </a:r>
            <a:r>
              <a:rPr lang="en-US" dirty="0" err="1" smtClean="0"/>
              <a:t>pada</a:t>
            </a:r>
            <a:r>
              <a:rPr lang="en-US" dirty="0" smtClean="0"/>
              <a:t>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5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RedBear</a:t>
            </a:r>
            <a:r>
              <a:rPr lang="en-US" dirty="0" smtClean="0"/>
              <a:t> Duo + </a:t>
            </a:r>
            <a:r>
              <a:rPr lang="en-US" dirty="0" err="1" smtClean="0"/>
              <a:t>Wifi</a:t>
            </a:r>
            <a:r>
              <a:rPr lang="en-US" dirty="0" smtClean="0"/>
              <a:t> + MQTT (1)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980" y="1846263"/>
            <a:ext cx="4628365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525" y="1846263"/>
            <a:ext cx="8077275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(3)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736" y="1846263"/>
            <a:ext cx="4962853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76" y="1846263"/>
            <a:ext cx="4782573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(5)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7993" y="1846263"/>
            <a:ext cx="4016339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731" y="1846263"/>
            <a:ext cx="4602864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0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RedBear</a:t>
            </a:r>
            <a:r>
              <a:rPr lang="en-US" dirty="0"/>
              <a:t> Duo + </a:t>
            </a:r>
            <a:r>
              <a:rPr lang="en-US" dirty="0" err="1"/>
              <a:t>Wifi</a:t>
            </a:r>
            <a:r>
              <a:rPr lang="en-US" dirty="0"/>
              <a:t> + MQTT </a:t>
            </a:r>
            <a:r>
              <a:rPr lang="en-US" dirty="0" smtClean="0"/>
              <a:t>(7)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115" y="1846263"/>
            <a:ext cx="4642096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3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+ MQTT + Python-</a:t>
            </a:r>
            <a:r>
              <a:rPr lang="en-US" dirty="0" err="1" smtClean="0"/>
              <a:t>Paho</a:t>
            </a:r>
            <a:r>
              <a:rPr lang="en-US" dirty="0" smtClean="0"/>
              <a:t> (1)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2880" y="1846263"/>
            <a:ext cx="4606565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communication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MQTT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memaami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publish-and-</a:t>
            </a:r>
            <a:r>
              <a:rPr lang="en-US" dirty="0" err="1" smtClean="0"/>
              <a:t>subcribe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 + MQTT + Python-</a:t>
            </a:r>
            <a:r>
              <a:rPr lang="en-US" dirty="0" err="1"/>
              <a:t>Paho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843" y="1846263"/>
            <a:ext cx="7682640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MQTT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smtClean="0"/>
              <a:t>”light weight" </a:t>
            </a:r>
            <a:r>
              <a:rPr lang="en-US" dirty="0"/>
              <a:t>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berlangganan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TCP / IP,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 yang kami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terpencil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smtClean="0"/>
              <a:t>”small code footprint"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bandwidth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IOT ESP8266,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Ada juga </a:t>
            </a:r>
            <a:r>
              <a:rPr lang="en-US" dirty="0" err="1"/>
              <a:t>perpustakaan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MQTT </a:t>
            </a:r>
            <a:r>
              <a:rPr lang="en-US" dirty="0" err="1"/>
              <a:t>untuk</a:t>
            </a:r>
            <a:r>
              <a:rPr lang="en-US" dirty="0"/>
              <a:t> Arduino IDE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knolleary</a:t>
            </a:r>
            <a:r>
              <a:rPr lang="en-US" dirty="0"/>
              <a:t>/</a:t>
            </a:r>
            <a:r>
              <a:rPr lang="en-US" dirty="0" err="1"/>
              <a:t>pubsubclient</a:t>
            </a:r>
            <a:r>
              <a:rPr lang="en-US" dirty="0"/>
              <a:t>.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berlangganan</a:t>
            </a:r>
            <a:r>
              <a:rPr lang="en-US" dirty="0"/>
              <a:t> publish-subscribe </a:t>
            </a:r>
            <a:r>
              <a:rPr lang="en-US" dirty="0" err="1"/>
              <a:t>mensyaratkan</a:t>
            </a:r>
            <a:r>
              <a:rPr lang="en-US" dirty="0"/>
              <a:t> broker </a:t>
            </a:r>
            <a:r>
              <a:rPr lang="en-US" dirty="0" err="1"/>
              <a:t>pesan</a:t>
            </a:r>
            <a:r>
              <a:rPr lang="en-US" dirty="0"/>
              <a:t>. Broker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yang </a:t>
            </a:r>
            <a:r>
              <a:rPr lang="en-US" dirty="0" err="1"/>
              <a:t>berminat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638" y="2661300"/>
            <a:ext cx="4974797" cy="13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JSON Data </a:t>
            </a:r>
            <a:r>
              <a:rPr lang="en-US" b="1" dirty="0" smtClean="0"/>
              <a:t>Payload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JSON </a:t>
            </a:r>
            <a:r>
              <a:rPr lang="en-US" dirty="0" err="1"/>
              <a:t>adalah</a:t>
            </a:r>
            <a:r>
              <a:rPr lang="en-US" dirty="0"/>
              <a:t> format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mentransmisikan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data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atribut-nilai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format data </a:t>
            </a:r>
            <a:r>
              <a:rPr lang="en-US" dirty="0" err="1"/>
              <a:t>utama</a:t>
            </a:r>
            <a:r>
              <a:rPr lang="en-US" dirty="0"/>
              <a:t> logo-</a:t>
            </a:r>
            <a:r>
              <a:rPr lang="en-US" dirty="0" err="1"/>
              <a:t>disatukan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browser / server </a:t>
            </a:r>
            <a:r>
              <a:rPr lang="en-US" dirty="0" err="1"/>
              <a:t>asinkron</a:t>
            </a:r>
            <a:r>
              <a:rPr lang="en-US" dirty="0"/>
              <a:t>, yang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XML. XML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"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" yang juga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hierarkis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JSON. </a:t>
            </a:r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orang-orang yang </a:t>
            </a:r>
            <a:r>
              <a:rPr lang="en-US" dirty="0" err="1"/>
              <a:t>menganjurkan</a:t>
            </a:r>
            <a:r>
              <a:rPr lang="en-US" dirty="0"/>
              <a:t> JSON </a:t>
            </a:r>
            <a:r>
              <a:rPr lang="en-US" dirty="0" err="1"/>
              <a:t>melebihi</a:t>
            </a:r>
            <a:r>
              <a:rPr lang="en-US" dirty="0"/>
              <a:t> XML,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kepadatan</a:t>
            </a:r>
            <a:r>
              <a:rPr lang="en-US" dirty="0"/>
              <a:t> data JSON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IOT.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77" y="-40640"/>
            <a:ext cx="3238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JSON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63" y="2892425"/>
            <a:ext cx="8255000" cy="1930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Mosquitto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Ada </a:t>
            </a:r>
            <a:r>
              <a:rPr lang="en-US" dirty="0" err="1"/>
              <a:t>sejumlah</a:t>
            </a:r>
            <a:r>
              <a:rPr lang="en-US" dirty="0"/>
              <a:t> broker MQTT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kami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broker yang paling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, MQTT-Mosquitto2 "</a:t>
            </a:r>
            <a:r>
              <a:rPr lang="en-US" dirty="0" err="1"/>
              <a:t>Mosquitto</a:t>
            </a:r>
            <a:r>
              <a:rPr lang="en-US" dirty="0"/>
              <a:t>".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"t" di </a:t>
            </a:r>
            <a:r>
              <a:rPr lang="en-US" dirty="0" err="1"/>
              <a:t>Mosquitto</a:t>
            </a:r>
            <a:r>
              <a:rPr lang="en-US" dirty="0"/>
              <a:t>. </a:t>
            </a:r>
            <a:r>
              <a:rPr lang="en-US" dirty="0" err="1"/>
              <a:t>Kutukan</a:t>
            </a:r>
            <a:r>
              <a:rPr lang="en-US" dirty="0"/>
              <a:t> </a:t>
            </a:r>
            <a:r>
              <a:rPr lang="en-US" dirty="0" err="1"/>
              <a:t>pemeriksa</a:t>
            </a:r>
            <a:r>
              <a:rPr lang="en-US" dirty="0"/>
              <a:t> </a:t>
            </a:r>
            <a:r>
              <a:rPr lang="en-US" dirty="0" err="1"/>
              <a:t>ejaan</a:t>
            </a:r>
            <a:r>
              <a:rPr lang="en-US" dirty="0"/>
              <a:t> di mana-</a:t>
            </a:r>
            <a:r>
              <a:rPr lang="en-US" dirty="0" err="1"/>
              <a:t>mana.Mosquitto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MQTT v3.1 / 3.1.1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di Mac Raspberry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dikonfigurasi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melangkah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broker </a:t>
            </a:r>
            <a:r>
              <a:rPr lang="en-US" dirty="0" err="1"/>
              <a:t>Mosquitto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73" y="3367194"/>
            <a:ext cx="25400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memasang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broker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 apt-get install </a:t>
            </a:r>
            <a:r>
              <a:rPr lang="en-US" dirty="0" err="1" smtClean="0"/>
              <a:t>mosquitto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memasang</a:t>
            </a:r>
            <a:r>
              <a:rPr lang="en-US" dirty="0" smtClean="0"/>
              <a:t> juga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tambahannya</a:t>
            </a:r>
            <a:r>
              <a:rPr lang="en-US" dirty="0" smtClean="0"/>
              <a:t>:</a:t>
            </a:r>
          </a:p>
          <a:p>
            <a:pPr lvl="1" fontAlgn="base"/>
            <a:r>
              <a:rPr lang="en-US" dirty="0" err="1"/>
              <a:t>mosquitto</a:t>
            </a:r>
            <a:r>
              <a:rPr lang="en-US" dirty="0"/>
              <a:t> – the MQTT broker (or in other words, a server)</a:t>
            </a:r>
          </a:p>
          <a:p>
            <a:pPr lvl="1" fontAlgn="base"/>
            <a:r>
              <a:rPr lang="en-US" dirty="0" err="1"/>
              <a:t>mosquitto</a:t>
            </a:r>
            <a:r>
              <a:rPr lang="en-US" dirty="0"/>
              <a:t>-clients – command line clients, very useful in debugging</a:t>
            </a:r>
          </a:p>
          <a:p>
            <a:pPr lvl="1" fontAlgn="base"/>
            <a:r>
              <a:rPr lang="en-US" dirty="0"/>
              <a:t>python-</a:t>
            </a:r>
            <a:r>
              <a:rPr lang="en-US" dirty="0" err="1"/>
              <a:t>mosquitto</a:t>
            </a:r>
            <a:r>
              <a:rPr lang="en-US" dirty="0"/>
              <a:t> – the Python language bindings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 apt-get </a:t>
            </a:r>
            <a:r>
              <a:rPr lang="en-US" dirty="0"/>
              <a:t>install </a:t>
            </a:r>
            <a:r>
              <a:rPr lang="en-US" dirty="0" err="1"/>
              <a:t>mosquitto</a:t>
            </a:r>
            <a:r>
              <a:rPr lang="en-US" dirty="0"/>
              <a:t> </a:t>
            </a:r>
            <a:r>
              <a:rPr lang="en-US" dirty="0" err="1"/>
              <a:t>mosquitto</a:t>
            </a:r>
            <a:r>
              <a:rPr lang="en-US" dirty="0"/>
              <a:t>-clients python-</a:t>
            </a:r>
            <a:r>
              <a:rPr lang="en-US" dirty="0" err="1"/>
              <a:t>mosquitto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Rubah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MQTT Broker </a:t>
            </a:r>
            <a:r>
              <a:rPr lang="en-US" dirty="0" err="1" smtClean="0"/>
              <a:t>pada</a:t>
            </a:r>
            <a:r>
              <a:rPr lang="en-US" dirty="0" smtClean="0"/>
              <a:t> file: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mosquitto</a:t>
            </a:r>
            <a:r>
              <a:rPr lang="en-US" dirty="0" smtClean="0"/>
              <a:t>/</a:t>
            </a:r>
            <a:r>
              <a:rPr lang="en-US" dirty="0" err="1" smtClean="0"/>
              <a:t>mosquitto.conf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err="1" smtClean="0"/>
              <a:t>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41674"/>
            <a:ext cx="4937125" cy="34319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Host1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$ </a:t>
            </a:r>
            <a:r>
              <a:rPr lang="en-US" dirty="0" err="1" smtClean="0"/>
              <a:t>mosquitto_sub</a:t>
            </a:r>
            <a:r>
              <a:rPr lang="en-US" dirty="0" smtClean="0"/>
              <a:t> </a:t>
            </a:r>
            <a:r>
              <a:rPr lang="en-US" dirty="0"/>
              <a:t>-d -t hello/world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Host2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mosquitto_pub</a:t>
            </a:r>
            <a:r>
              <a:rPr lang="en-US" dirty="0"/>
              <a:t> -d -t hello/world -m "Hello from Terminal window 2!"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5" y="3746360"/>
            <a:ext cx="8293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29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</TotalTime>
  <Words>652</Words>
  <Application>Microsoft Macintosh PowerPoint</Application>
  <PresentationFormat>Widescreen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Internet of Things: MQTT</vt:lpstr>
      <vt:lpstr>Tujuan</vt:lpstr>
      <vt:lpstr>Pendahuluan</vt:lpstr>
      <vt:lpstr>JSON Data Payload</vt:lpstr>
      <vt:lpstr>Contoh JSON</vt:lpstr>
      <vt:lpstr>Mosquitto</vt:lpstr>
      <vt:lpstr>Installation</vt:lpstr>
      <vt:lpstr>Setup</vt:lpstr>
      <vt:lpstr>Percobaan</vt:lpstr>
      <vt:lpstr>Persiapan Praktikum</vt:lpstr>
      <vt:lpstr>Rangkai Perangkat</vt:lpstr>
      <vt:lpstr>RedBear Duo + Wifi + MQTT (1)</vt:lpstr>
      <vt:lpstr>RedBear Duo + Wifi + MQTT (2)</vt:lpstr>
      <vt:lpstr>RedBear Duo + Wifi + MQTT (3)</vt:lpstr>
      <vt:lpstr>RedBear Duo + Wifi + MQTT (4)</vt:lpstr>
      <vt:lpstr>RedBear Duo + Wifi + MQTT (5)</vt:lpstr>
      <vt:lpstr>RedBear Duo + Wifi + MQTT (6)</vt:lpstr>
      <vt:lpstr>RedBear Duo + Wifi + MQTT (7)</vt:lpstr>
      <vt:lpstr>Raspberry PI + MQTT + Python-Paho (1)</vt:lpstr>
      <vt:lpstr>Raspberry PI + MQTT + Python-Paho (2)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</dc:title>
  <dc:creator>Sritrusta Sukaridhoto</dc:creator>
  <cp:lastModifiedBy>Sritrusta Sukaridhoto</cp:lastModifiedBy>
  <cp:revision>22</cp:revision>
  <dcterms:created xsi:type="dcterms:W3CDTF">2017-10-26T08:02:13Z</dcterms:created>
  <dcterms:modified xsi:type="dcterms:W3CDTF">2017-10-27T06:44:22Z</dcterms:modified>
</cp:coreProperties>
</file>