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6" r:id="rId12"/>
    <p:sldId id="257" r:id="rId13"/>
    <p:sldId id="262" r:id="rId14"/>
    <p:sldId id="263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>
        <p:scale>
          <a:sx n="115" d="100"/>
          <a:sy n="115" d="100"/>
        </p:scale>
        <p:origin x="-112" y="-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BC9-67D9-1743-9646-C4125A625B6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8DB2A-ECF5-B84F-B71D-2B0E1FD8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DB2A-ECF5-B84F-B71D-2B0E1FD8C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BF30-B63E-2D41-AC1A-BA70F30CAD7A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5F34-3546-E040-BBEE-67C0A5100A1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5718-DFE3-F145-AA6D-C54AB50C7B9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3607-7C04-214D-9642-D918920956E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9B4B-BF35-8E48-91C0-1031377D6395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E730-EDAB-614F-9F56-B81BB1C21B39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5C4B-02E6-0E4C-91E3-205B360B16EE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4F17-BA5A-264A-B27D-51F0ACB4DAA8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414C-3B98-7D41-8FE6-73BEEF6A1EE7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71F898-CFA6-1641-9925-88B03E9B35C5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4AA-E9D5-A548-9573-6022FAD26AA3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BB6BF2-04B6-B143-B704-F2BCC5932F5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55680" y="17057"/>
            <a:ext cx="1036320" cy="9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yth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Things: Sensor </a:t>
            </a:r>
            <a:r>
              <a:rPr lang="en-US" dirty="0" err="1" smtClean="0"/>
              <a:t>Temperatur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USART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913" y="1927225"/>
            <a:ext cx="6540500" cy="3860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Sensor DHT11 </a:t>
            </a:r>
            <a:r>
              <a:rPr lang="en-US" dirty="0" err="1"/>
              <a:t>merupakan</a:t>
            </a:r>
            <a:r>
              <a:rPr lang="en-US" dirty="0"/>
              <a:t> sensor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out- put </a:t>
            </a:r>
            <a:r>
              <a:rPr lang="en-US" dirty="0" err="1"/>
              <a:t>sinyal</a:t>
            </a:r>
            <a:r>
              <a:rPr lang="en-US" dirty="0"/>
              <a:t> digital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dikalibrasi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yang </a:t>
            </a:r>
            <a:r>
              <a:rPr lang="en-US" dirty="0" err="1"/>
              <a:t>nyata</a:t>
            </a:r>
            <a:r>
              <a:rPr lang="en-US" dirty="0"/>
              <a:t>,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pan- </a:t>
            </a:r>
            <a:r>
              <a:rPr lang="en-US" dirty="0" err="1"/>
              <a:t>jang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resistif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pensensoran</a:t>
            </a:r>
            <a:r>
              <a:rPr lang="en-US" dirty="0"/>
              <a:t> yang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NTC.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anti-</a:t>
            </a:r>
            <a:r>
              <a:rPr lang="en-US" dirty="0" err="1"/>
              <a:t>gangguan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 smtClean="0"/>
              <a:t>[*].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sensor DHT11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• VCC </a:t>
            </a:r>
            <a:r>
              <a:rPr lang="en-US" dirty="0" err="1"/>
              <a:t>dengan</a:t>
            </a:r>
            <a:r>
              <a:rPr lang="en-US" dirty="0"/>
              <a:t> 3.3V - 5.5V</a:t>
            </a:r>
            <a:br>
              <a:rPr lang="en-US" dirty="0"/>
            </a:br>
            <a:r>
              <a:rPr lang="en-US" dirty="0"/>
              <a:t>• GND </a:t>
            </a:r>
            <a:r>
              <a:rPr lang="en-US" dirty="0" err="1"/>
              <a:t>dengan</a:t>
            </a:r>
            <a:r>
              <a:rPr lang="en-US" dirty="0"/>
              <a:t> power supply ground</a:t>
            </a:r>
            <a:br>
              <a:rPr lang="en-US" dirty="0"/>
            </a:br>
            <a:r>
              <a:rPr lang="en-US" dirty="0"/>
              <a:t>• 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4524" y="5869093"/>
            <a:ext cx="8359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2" charset="0"/>
              </a:rPr>
              <a:t>[*]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/wiki/DHT11 Temperature- Humidity Sensor </a:t>
            </a:r>
            <a:endParaRPr lang="en-US" dirty="0">
              <a:effectLst/>
            </a:endParaRPr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4950" y="2746375"/>
            <a:ext cx="4203700" cy="222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45463" y="4968875"/>
            <a:ext cx="25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DHT11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endParaRPr lang="en-US" dirty="0" smtClean="0"/>
          </a:p>
          <a:p>
            <a:r>
              <a:rPr lang="en-US" dirty="0" err="1" smtClean="0"/>
              <a:t>Peralatan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Arduino</a:t>
            </a:r>
          </a:p>
          <a:p>
            <a:pPr lvl="1"/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Sensor DHT11</a:t>
            </a:r>
          </a:p>
          <a:p>
            <a:pPr lvl="1"/>
            <a:r>
              <a:rPr lang="en-US" dirty="0" err="1" smtClean="0"/>
              <a:t>Kabel</a:t>
            </a:r>
            <a:r>
              <a:rPr lang="en-US" dirty="0" smtClean="0"/>
              <a:t> USB </a:t>
            </a:r>
          </a:p>
          <a:p>
            <a:pPr lvl="1"/>
            <a:r>
              <a:rPr lang="en-US" dirty="0" err="1" smtClean="0"/>
              <a:t>Kabel</a:t>
            </a:r>
            <a:endParaRPr lang="en-US" dirty="0" smtClean="0"/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lvl="1"/>
            <a:r>
              <a:rPr lang="en-US" dirty="0" smtClean="0"/>
              <a:t>Arduino IDE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endParaRPr lang="en-US" dirty="0"/>
          </a:p>
          <a:p>
            <a:r>
              <a:rPr lang="en-US" dirty="0" err="1" smtClean="0"/>
              <a:t>Koneksi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Login </a:t>
            </a:r>
            <a:r>
              <a:rPr lang="en-US" dirty="0" err="1" smtClean="0"/>
              <a:t>ke</a:t>
            </a:r>
            <a:r>
              <a:rPr lang="en-US" dirty="0" smtClean="0"/>
              <a:t> Raspberry </a:t>
            </a:r>
            <a:r>
              <a:rPr lang="en-US" dirty="0" err="1" smtClean="0"/>
              <a:t>dengan</a:t>
            </a:r>
            <a:r>
              <a:rPr lang="en-US" dirty="0" smtClean="0"/>
              <a:t> terminal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program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selanjutnya</a:t>
            </a:r>
            <a:r>
              <a:rPr lang="en-US" dirty="0" smtClean="0"/>
              <a:t> “</a:t>
            </a:r>
            <a:r>
              <a:rPr lang="en-US" dirty="0" err="1" smtClean="0"/>
              <a:t>gpioapp.py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Jalankan</a:t>
            </a:r>
            <a:r>
              <a:rPr lang="en-US" dirty="0" smtClean="0"/>
              <a:t> “# python </a:t>
            </a:r>
            <a:r>
              <a:rPr lang="en-US" dirty="0" err="1" smtClean="0"/>
              <a:t>gpioapppy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4" descr="https://documents.lucidchart.com/documents/08ff1083-45ff-47d3-87bc-ae63bffe4e63/pages/0zaJKwgg8fLH?a=290&amp;x=92&amp;y=69&amp;w=1047&amp;h=675&amp;store=1&amp;accept=image%2F*&amp;auth=LCA%20cc82f59d151d51f3bec6074ad91b56455cc5b1e6-ts%3D15090634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66145"/>
            <a:ext cx="4937125" cy="31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8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Program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712" y="1846263"/>
            <a:ext cx="456290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Program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204" y="1846263"/>
            <a:ext cx="4591918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Program 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552" y="1846263"/>
            <a:ext cx="5067222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sensor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Single Boar Micro Computer (Arduino)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sensor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Single Board Computer (Raspberry PI)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Spesifikasi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Perangkat</a:t>
            </a:r>
            <a:r>
              <a:rPr lang="en-US" dirty="0"/>
              <a:t> Raspberry Pi 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.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Raspberry </a:t>
            </a:r>
            <a:r>
              <a:rPr lang="en-US" dirty="0" smtClean="0"/>
              <a:t>Pi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Prosesor</a:t>
            </a:r>
            <a:r>
              <a:rPr lang="en-US" dirty="0" smtClean="0"/>
              <a:t> </a:t>
            </a:r>
            <a:r>
              <a:rPr lang="en-US" dirty="0"/>
              <a:t>Quad Core ARM Cortex-A7 </a:t>
            </a:r>
            <a:r>
              <a:rPr lang="en-US" dirty="0" smtClean="0"/>
              <a:t>900MHz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RAM 1GB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40 </a:t>
            </a:r>
            <a:r>
              <a:rPr lang="en-US" dirty="0"/>
              <a:t>pin extended GPIO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4 </a:t>
            </a:r>
            <a:r>
              <a:rPr lang="en-US" dirty="0"/>
              <a:t>port USB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3.5mm </a:t>
            </a:r>
            <a:r>
              <a:rPr lang="en-US" dirty="0"/>
              <a:t>jack audio </a:t>
            </a:r>
            <a:r>
              <a:rPr lang="en-US" dirty="0" err="1"/>
              <a:t>dan</a:t>
            </a:r>
            <a:r>
              <a:rPr lang="en-US" dirty="0"/>
              <a:t> Composite video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HDMI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interface </a:t>
            </a:r>
            <a:r>
              <a:rPr lang="en-US" dirty="0" err="1"/>
              <a:t>kamera</a:t>
            </a:r>
            <a:r>
              <a:rPr lang="en-US" dirty="0"/>
              <a:t> CSI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interface display DSI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sentuh</a:t>
            </a:r>
            <a:r>
              <a:rPr lang="en-US" dirty="0"/>
              <a:t>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Slot </a:t>
            </a:r>
            <a:r>
              <a:rPr lang="en-US" dirty="0"/>
              <a:t>Micro SD port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VideoCore</a:t>
            </a:r>
            <a:r>
              <a:rPr lang="en-US" dirty="0"/>
              <a:t> IV 3D Graphics Core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/>
              <a:t>Power </a:t>
            </a:r>
            <a:r>
              <a:rPr lang="en-US" dirty="0" err="1"/>
              <a:t>dengan</a:t>
            </a:r>
            <a:r>
              <a:rPr lang="en-US" dirty="0"/>
              <a:t> Micro USB </a:t>
            </a:r>
          </a:p>
          <a:p>
            <a:pPr marL="749808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400" y="2562225"/>
            <a:ext cx="3860800" cy="259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0" y="0"/>
            <a:ext cx="7543871" cy="65857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Raspbian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Ubuntu </a:t>
            </a:r>
            <a:r>
              <a:rPr lang="en-US" dirty="0"/>
              <a:t>Mate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Snappy </a:t>
            </a:r>
            <a:r>
              <a:rPr lang="en-US" dirty="0"/>
              <a:t>Ubuntu Core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Windows </a:t>
            </a:r>
            <a:r>
              <a:rPr lang="en-US" dirty="0"/>
              <a:t>10 </a:t>
            </a:r>
            <a:r>
              <a:rPr lang="en-US" dirty="0" err="1"/>
              <a:t>IoT</a:t>
            </a:r>
            <a:r>
              <a:rPr lang="en-US" dirty="0"/>
              <a:t> Core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OSMC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OpenElec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Pinet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Risc</a:t>
            </a:r>
            <a:r>
              <a:rPr lang="en-US" dirty="0" smtClean="0"/>
              <a:t> </a:t>
            </a:r>
            <a:r>
              <a:rPr lang="en-US" dirty="0"/>
              <a:t>OS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 OS </a:t>
            </a:r>
            <a:r>
              <a:rPr lang="en-US" dirty="0" err="1" smtClean="0"/>
              <a:t>pada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Persiapan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Komputer</a:t>
            </a:r>
            <a:r>
              <a:rPr lang="en-US" b="1" dirty="0" smtClean="0"/>
              <a:t> Personal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/>
              <a:t>Personal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WIndows</a:t>
            </a:r>
            <a:r>
              <a:rPr lang="en-US" dirty="0"/>
              <a:t> (Win- </a:t>
            </a:r>
            <a:r>
              <a:rPr lang="en-US" dirty="0" err="1"/>
              <a:t>dows</a:t>
            </a:r>
            <a:r>
              <a:rPr lang="en-US" dirty="0"/>
              <a:t> 7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),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(Ubuntu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Debian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distro </a:t>
            </a:r>
            <a:r>
              <a:rPr lang="en-US" dirty="0" err="1"/>
              <a:t>lainnya</a:t>
            </a:r>
            <a:r>
              <a:rPr lang="en-US" dirty="0"/>
              <a:t>), Mac OS (</a:t>
            </a:r>
            <a:r>
              <a:rPr lang="en-US" dirty="0" err="1"/>
              <a:t>Versi</a:t>
            </a:r>
            <a:r>
              <a:rPr lang="en-US" dirty="0"/>
              <a:t> X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Single </a:t>
            </a:r>
            <a:r>
              <a:rPr lang="en-US" b="1" dirty="0"/>
              <a:t>Board Computer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aksesorisnya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Raspberry Pi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SD/MMC </a:t>
            </a:r>
            <a:r>
              <a:rPr lang="en-US" dirty="0" err="1"/>
              <a:t>ka</a:t>
            </a:r>
            <a:r>
              <a:rPr lang="en-US" dirty="0"/>
              <a:t>- </a:t>
            </a:r>
            <a:r>
              <a:rPr lang="en-US" dirty="0" err="1"/>
              <a:t>pasitas</a:t>
            </a:r>
            <a:r>
              <a:rPr lang="en-US" dirty="0"/>
              <a:t> 4 GB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class 10. Power Supply 5V 3A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konektor</a:t>
            </a:r>
            <a:r>
              <a:rPr lang="en-US" dirty="0"/>
              <a:t> DC. Monitor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HDMI. Mouse </a:t>
            </a:r>
            <a:r>
              <a:rPr lang="en-US" dirty="0" err="1"/>
              <a:t>dan</a:t>
            </a:r>
            <a:r>
              <a:rPr lang="en-US" dirty="0"/>
              <a:t> Keyboard USB. </a:t>
            </a:r>
            <a:r>
              <a:rPr lang="en-US" dirty="0" err="1"/>
              <a:t>Kabel</a:t>
            </a:r>
            <a:r>
              <a:rPr lang="en-US" dirty="0"/>
              <a:t> HDMI.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Image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 smtClean="0"/>
              <a:t>Operasi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Raspberry Pi 2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didownload</a:t>
            </a:r>
            <a:r>
              <a:rPr lang="en-US" dirty="0"/>
              <a:t> di </a:t>
            </a:r>
            <a:r>
              <a:rPr lang="en-US" dirty="0" err="1"/>
              <a:t>laman</a:t>
            </a:r>
            <a:r>
              <a:rPr lang="en-US" dirty="0"/>
              <a:t> https://</a:t>
            </a:r>
            <a:r>
              <a:rPr lang="en-US" dirty="0" err="1"/>
              <a:t>www.raspberrypi.org</a:t>
            </a:r>
            <a:r>
              <a:rPr lang="en-US" dirty="0"/>
              <a:t>/downloads/.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/>
              <a:t>Raspbian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burning </a:t>
            </a:r>
            <a:r>
              <a:rPr lang="en-US" dirty="0" err="1"/>
              <a:t>ke</a:t>
            </a:r>
            <a:r>
              <a:rPr lang="en-US" dirty="0"/>
              <a:t> SD Card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software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Win32DiskImager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Windows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didownload</a:t>
            </a:r>
            <a:r>
              <a:rPr lang="en-US" dirty="0"/>
              <a:t> di </a:t>
            </a:r>
            <a:r>
              <a:rPr lang="en-US" dirty="0" err="1" smtClean="0"/>
              <a:t>laman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sourceforge.net</a:t>
            </a:r>
            <a:r>
              <a:rPr lang="en-US" dirty="0"/>
              <a:t>/projects/win32diskimager/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ApplePi</a:t>
            </a:r>
            <a:r>
              <a:rPr lang="en-US" dirty="0"/>
              <a:t>-Baker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/>
              <a:t>Macintosh yang </a:t>
            </a:r>
            <a:r>
              <a:rPr lang="en-US" dirty="0" err="1"/>
              <a:t>dapat</a:t>
            </a:r>
            <a:r>
              <a:rPr lang="en-US" dirty="0"/>
              <a:t> di download di </a:t>
            </a:r>
            <a:r>
              <a:rPr lang="en-US" dirty="0" err="1" smtClean="0"/>
              <a:t>laman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://www.tweaking4all.com/hardware/raspberry-pi/</a:t>
            </a:r>
            <a:r>
              <a:rPr lang="en-US" dirty="0" err="1"/>
              <a:t>macosx</a:t>
            </a:r>
            <a:r>
              <a:rPr lang="en-US" dirty="0"/>
              <a:t>-apple- pi-baker/).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Koneksi</a:t>
            </a:r>
            <a:r>
              <a:rPr lang="en-US" b="1" dirty="0" smtClean="0"/>
              <a:t> </a:t>
            </a:r>
            <a:r>
              <a:rPr lang="en-US" b="1" dirty="0"/>
              <a:t>Internet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/>
              <a:t>image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Koneksikan</a:t>
            </a:r>
            <a:r>
              <a:rPr lang="en-US" dirty="0"/>
              <a:t> SD Card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Personal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Burn image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SD Card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</a:t>
            </a:r>
            <a:r>
              <a:rPr lang="en-US" dirty="0" err="1"/>
              <a:t>menggunakan</a:t>
            </a:r>
            <a:r>
              <a:rPr lang="en-US" dirty="0"/>
              <a:t> command di Linux :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dd</a:t>
            </a:r>
            <a:r>
              <a:rPr lang="en-US" dirty="0"/>
              <a:t> if =&lt; </a:t>
            </a:r>
            <a:r>
              <a:rPr lang="en-US" dirty="0" err="1"/>
              <a:t>imagef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&gt; of = /dev/</a:t>
            </a:r>
            <a:r>
              <a:rPr lang="en-US" dirty="0" err="1"/>
              <a:t>sdb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WIndows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Win32 Disk </a:t>
            </a:r>
            <a:r>
              <a:rPr lang="en-US" dirty="0" smtClean="0"/>
              <a:t>Imager,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OSX </a:t>
            </a:r>
            <a:r>
              <a:rPr lang="en-US" dirty="0" err="1" smtClean="0"/>
              <a:t>menggunakan</a:t>
            </a:r>
            <a:r>
              <a:rPr lang="en-US" dirty="0" smtClean="0"/>
              <a:t> Apple-Pi Baker: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37" y="4065233"/>
            <a:ext cx="27178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857414"/>
            <a:ext cx="2705100" cy="16891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err="1"/>
              <a:t>Persiapkan</a:t>
            </a:r>
            <a:r>
              <a:rPr lang="en-US" dirty="0"/>
              <a:t> Raspberry Pi </a:t>
            </a:r>
            <a:r>
              <a:rPr lang="en-US" dirty="0" smtClean="0"/>
              <a:t>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SD Card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smtClean="0"/>
              <a:t>Personal </a:t>
            </a:r>
            <a:r>
              <a:rPr lang="en-US" dirty="0" err="1"/>
              <a:t>ke</a:t>
            </a:r>
            <a:r>
              <a:rPr lang="en-US" dirty="0"/>
              <a:t> Raspberry Pi </a:t>
            </a:r>
            <a:r>
              <a:rPr lang="en-US" dirty="0" smtClean="0"/>
              <a:t>3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dirty="0" err="1"/>
              <a:t>Nyalakan</a:t>
            </a:r>
            <a:r>
              <a:rPr lang="en-US" dirty="0"/>
              <a:t> Raspberry Pi </a:t>
            </a:r>
            <a:r>
              <a:rPr lang="en-US" dirty="0" smtClean="0"/>
              <a:t>3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Proses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err="1" smtClean="0"/>
              <a:t>Tunggu</a:t>
            </a:r>
            <a:r>
              <a:rPr lang="en-US" dirty="0" smtClean="0"/>
              <a:t> proses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proses </a:t>
            </a:r>
            <a:r>
              <a:rPr lang="en-US" dirty="0" err="1" smtClean="0"/>
              <a:t>instalan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/>
              <a:t>Desktop </a:t>
            </a:r>
            <a:r>
              <a:rPr lang="en-US" dirty="0" err="1"/>
              <a:t>Raspbian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555" y="1845734"/>
            <a:ext cx="4937125" cy="208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4293177"/>
            <a:ext cx="3505200" cy="2400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r>
              <a:rPr lang="en-US" dirty="0" smtClean="0"/>
              <a:t> python </a:t>
            </a:r>
            <a:r>
              <a:rPr lang="en-US" dirty="0" smtClean="0">
                <a:hlinkClick r:id="rId2"/>
              </a:rPr>
              <a:t>http://www.python.org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file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ekstensi</a:t>
            </a:r>
            <a:r>
              <a:rPr lang="en-US" dirty="0"/>
              <a:t> .</a:t>
            </a:r>
            <a:r>
              <a:rPr lang="en-US" dirty="0" err="1"/>
              <a:t>py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python &lt; </a:t>
            </a:r>
            <a:r>
              <a:rPr lang="en-US" dirty="0" err="1"/>
              <a:t>spasi</a:t>
            </a:r>
            <a:r>
              <a:rPr lang="en-US" dirty="0"/>
              <a:t> &gt; </a:t>
            </a:r>
            <a:r>
              <a:rPr lang="en-US" dirty="0" err="1" smtClean="0"/>
              <a:t>namafile.py</a:t>
            </a:r>
            <a:r>
              <a:rPr lang="en-US" dirty="0"/>
              <a:t>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72" y="2479963"/>
            <a:ext cx="5872801" cy="132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34" y="4878531"/>
            <a:ext cx="6037951" cy="58015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9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682</Words>
  <Application>Microsoft Macintosh PowerPoint</Application>
  <PresentationFormat>Widescreen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CMR12</vt:lpstr>
      <vt:lpstr>Mangal</vt:lpstr>
      <vt:lpstr>Retrospect</vt:lpstr>
      <vt:lpstr>Internet of Things: Sensor Temperatur</vt:lpstr>
      <vt:lpstr>Tujuan</vt:lpstr>
      <vt:lpstr>Spesifikasi Raspberry PI</vt:lpstr>
      <vt:lpstr>PowerPoint Presentation</vt:lpstr>
      <vt:lpstr>Sistem Operasi pada Raspberry PI</vt:lpstr>
      <vt:lpstr>Installasi OS pada Raspberry PI</vt:lpstr>
      <vt:lpstr>Langkah-langkah installasi</vt:lpstr>
      <vt:lpstr>Langkah-langkah installasi (2)</vt:lpstr>
      <vt:lpstr>Pengembangan aplikasi dengan Python</vt:lpstr>
      <vt:lpstr>Membaca Input secara USART dengan Raspiberry Pi </vt:lpstr>
      <vt:lpstr>Sensor Temperatur dan Kelembaban </vt:lpstr>
      <vt:lpstr>Persiapan</vt:lpstr>
      <vt:lpstr>Prosedure – Raspberry PI</vt:lpstr>
      <vt:lpstr>Listing Program</vt:lpstr>
      <vt:lpstr>Listing Program 2</vt:lpstr>
      <vt:lpstr>Listing Program 3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Perangkat Fisik dan Kontrol</dc:title>
  <dc:creator>Sritrusta Sukaridhoto</dc:creator>
  <cp:lastModifiedBy>Sritrusta Sukaridhoto</cp:lastModifiedBy>
  <cp:revision>29</cp:revision>
  <dcterms:created xsi:type="dcterms:W3CDTF">2017-10-26T08:02:13Z</dcterms:created>
  <dcterms:modified xsi:type="dcterms:W3CDTF">2017-10-27T05:49:26Z</dcterms:modified>
</cp:coreProperties>
</file>