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8" r:id="rId14"/>
    <p:sldId id="257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CBC9-67D9-1743-9646-C4125A625B6E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8DB2A-ECF5-B84F-B71D-2B0E1FD8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3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8DB2A-ECF5-B84F-B71D-2B0E1FD8CE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BF30-B63E-2D41-AC1A-BA70F30CAD7A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5F34-3546-E040-BBEE-67C0A5100A1E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5718-DFE3-F145-AA6D-C54AB50C7B9F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3607-7C04-214D-9642-D918920956EE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9B4B-BF35-8E48-91C0-1031377D6395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E730-EDAB-614F-9F56-B81BB1C21B39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5C4B-02E6-0E4C-91E3-205B360B16EE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D4F17-BA5A-264A-B27D-51F0ACB4DAA8}" type="datetime1">
              <a:rPr lang="en-ID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414C-3B98-7D41-8FE6-73BEEF6A1EE7}" type="datetime1">
              <a:rPr lang="en-ID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71F898-CFA6-1641-9925-88B03E9B35C5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84AA-E9D5-A548-9573-6022FAD26AA3}" type="datetime1">
              <a:rPr lang="en-ID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1BB6BF2-04B6-B143-B704-F2BCC5932F52}" type="datetime1">
              <a:rPr lang="en-ID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8A5732-FC75-C547-B44B-CB1B1809F3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55680" y="17057"/>
            <a:ext cx="1036320" cy="9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yth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of Things</a:t>
            </a:r>
            <a:r>
              <a:rPr lang="en-US" smtClean="0"/>
              <a:t>: Sensor </a:t>
            </a:r>
            <a:r>
              <a:rPr lang="en-US" dirty="0" err="1" smtClean="0"/>
              <a:t>Kompas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Sritrusta Sukaridhoto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I2C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Raspiberry</a:t>
            </a:r>
            <a:r>
              <a:rPr lang="en-US" dirty="0"/>
              <a:t> Pi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I2C </a:t>
            </a:r>
            <a:r>
              <a:rPr lang="en-US" dirty="0" err="1"/>
              <a:t>pada</a:t>
            </a:r>
            <a:r>
              <a:rPr lang="en-US" dirty="0"/>
              <a:t> Raspberry pi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Mendapatkan</a:t>
            </a:r>
            <a:r>
              <a:rPr lang="en-US" dirty="0"/>
              <a:t> I2C tools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mendownload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kernel </a:t>
            </a:r>
            <a:endParaRPr lang="en-US" dirty="0" smtClean="0"/>
          </a:p>
          <a:p>
            <a:pPr marL="761238" lvl="2" indent="-285750"/>
            <a:r>
              <a:rPr lang="en-US" i="1" dirty="0" smtClean="0"/>
              <a:t>$ </a:t>
            </a:r>
            <a:r>
              <a:rPr lang="en-US" i="1" dirty="0" err="1" smtClean="0"/>
              <a:t>sudo</a:t>
            </a:r>
            <a:r>
              <a:rPr lang="en-US" i="1" dirty="0" smtClean="0"/>
              <a:t> </a:t>
            </a:r>
            <a:r>
              <a:rPr lang="en-US" i="1" dirty="0"/>
              <a:t>apt-get install i2c-tools </a:t>
            </a: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Mengaktifkan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I2C </a:t>
            </a:r>
            <a:r>
              <a:rPr lang="en-US" dirty="0" err="1" smtClean="0"/>
              <a:t>dalam</a:t>
            </a:r>
            <a:r>
              <a:rPr lang="en-US" dirty="0" smtClean="0"/>
              <a:t> kernel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/>
              <a:t>utilitas</a:t>
            </a:r>
            <a:r>
              <a:rPr lang="en-US" dirty="0"/>
              <a:t> </a:t>
            </a:r>
            <a:r>
              <a:rPr lang="en-US" dirty="0" err="1"/>
              <a:t>raspi-config</a:t>
            </a:r>
            <a:r>
              <a:rPr lang="en-US" dirty="0"/>
              <a:t> </a:t>
            </a:r>
            <a:endParaRPr lang="en-US" dirty="0" smtClean="0"/>
          </a:p>
          <a:p>
            <a:pPr marL="932688" lvl="2" indent="-457200"/>
            <a:r>
              <a:rPr lang="en-US" i="1" dirty="0" smtClean="0"/>
              <a:t>$ </a:t>
            </a:r>
            <a:r>
              <a:rPr lang="en-US" i="1" dirty="0" err="1" smtClean="0"/>
              <a:t>sudo</a:t>
            </a:r>
            <a:r>
              <a:rPr lang="en-US" i="1" dirty="0" smtClean="0"/>
              <a:t> </a:t>
            </a:r>
            <a:r>
              <a:rPr lang="en-US" i="1" dirty="0" err="1"/>
              <a:t>raspi-config</a:t>
            </a:r>
            <a:r>
              <a:rPr lang="en-US" i="1" dirty="0"/>
              <a:t> </a:t>
            </a: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raspi-config</a:t>
            </a:r>
            <a:r>
              <a:rPr lang="en-US" dirty="0"/>
              <a:t>, </a:t>
            </a:r>
            <a:r>
              <a:rPr lang="en-US" dirty="0" err="1"/>
              <a:t>melangkah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mengak</a:t>
            </a:r>
            <a:r>
              <a:rPr lang="en-US" dirty="0"/>
              <a:t>- </a:t>
            </a:r>
            <a:r>
              <a:rPr lang="en-US" dirty="0" err="1"/>
              <a:t>tifkan</a:t>
            </a:r>
            <a:r>
              <a:rPr lang="en-US" dirty="0"/>
              <a:t> I2C.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I2C </a:t>
            </a:r>
            <a:r>
              <a:rPr lang="en-US" dirty="0" err="1"/>
              <a:t>pada</a:t>
            </a:r>
            <a:r>
              <a:rPr lang="en-US" dirty="0"/>
              <a:t> Raspberry pi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reboot Raspberry Pi </a:t>
            </a:r>
            <a:endParaRPr lang="en-US" dirty="0" smtClean="0"/>
          </a:p>
          <a:p>
            <a:pPr marL="932688" lvl="2" indent="-457200"/>
            <a:r>
              <a:rPr lang="en-US" dirty="0" smtClean="0"/>
              <a:t>$ </a:t>
            </a:r>
            <a:r>
              <a:rPr lang="en-US" dirty="0" err="1" smtClean="0"/>
              <a:t>sudo</a:t>
            </a:r>
            <a:r>
              <a:rPr lang="en-US" dirty="0" smtClean="0"/>
              <a:t> reboot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I2C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</a:p>
          <a:p>
            <a:pPr marL="932688" lvl="2" indent="-457200"/>
            <a:r>
              <a:rPr lang="en-US" i="1" dirty="0" smtClean="0"/>
              <a:t>$ </a:t>
            </a:r>
            <a:r>
              <a:rPr lang="en-US" i="1" dirty="0" err="1" smtClean="0"/>
              <a:t>sudo</a:t>
            </a:r>
            <a:r>
              <a:rPr lang="en-US" i="1" dirty="0" smtClean="0"/>
              <a:t> </a:t>
            </a:r>
            <a:r>
              <a:rPr lang="en-US" i="1" dirty="0"/>
              <a:t>i2cdetect -y 1 </a:t>
            </a:r>
            <a:r>
              <a:rPr lang="en-US" dirty="0"/>
              <a:t>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sudo</a:t>
            </a:r>
            <a:r>
              <a:rPr lang="en-US" dirty="0"/>
              <a:t> i2cdetect y 0 </a:t>
            </a:r>
            <a:r>
              <a:rPr lang="en-US" dirty="0" err="1"/>
              <a:t>pada</a:t>
            </a:r>
            <a:r>
              <a:rPr lang="en-US" dirty="0"/>
              <a:t> model Raspberry pi yang lama)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I2C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Raspiberry</a:t>
            </a:r>
            <a:r>
              <a:rPr lang="en-US" dirty="0"/>
              <a:t> Pi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mana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dialamatkan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bus I2C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mengaktifkan</a:t>
            </a:r>
            <a:r>
              <a:rPr lang="en-US" dirty="0"/>
              <a:t> I2C,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pengecekan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segalanya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endParaRPr lang="en-US" dirty="0" smtClean="0"/>
          </a:p>
          <a:p>
            <a:pPr lvl="1" algn="just">
              <a:buFont typeface="Courier New" charset="0"/>
              <a:buChar char="o"/>
            </a:pPr>
            <a:r>
              <a:rPr lang="en-US" dirty="0" err="1"/>
              <a:t>Mengedit</a:t>
            </a:r>
            <a:r>
              <a:rPr lang="en-US" dirty="0"/>
              <a:t> file-file </a:t>
            </a:r>
            <a:r>
              <a:rPr lang="en-US" dirty="0" err="1" smtClean="0"/>
              <a:t>modul</a:t>
            </a:r>
            <a:endParaRPr lang="en-US" dirty="0"/>
          </a:p>
          <a:p>
            <a:pPr marL="384048" lvl="2" indent="0" algn="just">
              <a:buNone/>
            </a:pPr>
            <a:r>
              <a:rPr lang="en-US" dirty="0" smtClean="0"/>
              <a:t>	$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/>
              <a:t>nano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/modules </a:t>
            </a:r>
            <a:endParaRPr lang="en-US" dirty="0" smtClean="0"/>
          </a:p>
          <a:p>
            <a:pPr lvl="1" algn="just">
              <a:buFont typeface="Courier New" charset="0"/>
              <a:buChar char="o"/>
            </a:pP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/>
              <a:t>baris-baris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</a:p>
          <a:p>
            <a:pPr lvl="2" algn="just">
              <a:buFont typeface="Courier New" charset="0"/>
              <a:buChar char="o"/>
            </a:pPr>
            <a:r>
              <a:rPr lang="pt-BR" dirty="0" smtClean="0"/>
              <a:t>i2c-bcm2708 </a:t>
            </a:r>
            <a:endParaRPr lang="pt-BR" dirty="0"/>
          </a:p>
          <a:p>
            <a:pPr lvl="2" algn="just">
              <a:buFont typeface="Courier New" charset="0"/>
              <a:buChar char="o"/>
            </a:pPr>
            <a:r>
              <a:rPr lang="pt-BR" dirty="0"/>
              <a:t>i</a:t>
            </a:r>
            <a:r>
              <a:rPr lang="pt-BR" dirty="0" smtClean="0"/>
              <a:t>2c-dev </a:t>
            </a:r>
          </a:p>
          <a:p>
            <a:pPr lvl="1" algn="just">
              <a:buFont typeface="Courier New" charset="0"/>
              <a:buChar char="o"/>
            </a:pPr>
            <a:r>
              <a:rPr lang="pt-BR" dirty="0" err="1"/>
              <a:t>Simpan</a:t>
            </a:r>
            <a:r>
              <a:rPr lang="pt-BR" dirty="0"/>
              <a:t> file-file </a:t>
            </a:r>
            <a:r>
              <a:rPr lang="pt-BR" dirty="0" err="1"/>
              <a:t>tersebut</a:t>
            </a:r>
            <a:r>
              <a:rPr lang="pt-BR" dirty="0"/>
              <a:t> </a:t>
            </a:r>
          </a:p>
          <a:p>
            <a:pPr lvl="1" algn="just">
              <a:buFont typeface="Courier New" charset="0"/>
              <a:buChar char="o"/>
            </a:pPr>
            <a:r>
              <a:rPr lang="pt-BR" dirty="0" err="1"/>
              <a:t>Mengedit</a:t>
            </a:r>
            <a:r>
              <a:rPr lang="pt-BR" dirty="0"/>
              <a:t> file </a:t>
            </a:r>
            <a:r>
              <a:rPr lang="pt-BR" dirty="0" err="1"/>
              <a:t>blacklist</a:t>
            </a:r>
            <a:r>
              <a:rPr lang="pt-BR" dirty="0"/>
              <a:t> </a:t>
            </a:r>
          </a:p>
          <a:p>
            <a:pPr lvl="2" algn="just">
              <a:buFont typeface="Courier New" charset="0"/>
              <a:buChar char="o"/>
            </a:pPr>
            <a:r>
              <a:rPr lang="pt-BR" dirty="0" smtClean="0"/>
              <a:t>$ </a:t>
            </a:r>
            <a:r>
              <a:rPr lang="pt-BR" dirty="0" err="1" smtClean="0"/>
              <a:t>sudo</a:t>
            </a:r>
            <a:r>
              <a:rPr lang="pt-BR" dirty="0" smtClean="0"/>
              <a:t> </a:t>
            </a:r>
            <a:r>
              <a:rPr lang="pt-BR" dirty="0"/>
              <a:t>nano /</a:t>
            </a:r>
            <a:r>
              <a:rPr lang="pt-BR" dirty="0" err="1"/>
              <a:t>etc</a:t>
            </a:r>
            <a:r>
              <a:rPr lang="pt-BR" dirty="0"/>
              <a:t>/</a:t>
            </a:r>
            <a:r>
              <a:rPr lang="pt-BR" dirty="0" err="1"/>
              <a:t>modprobe.d</a:t>
            </a:r>
            <a:r>
              <a:rPr lang="pt-BR" dirty="0"/>
              <a:t>/</a:t>
            </a:r>
            <a:r>
              <a:rPr lang="pt-BR" dirty="0" err="1"/>
              <a:t>raspi-blacklist.conf</a:t>
            </a:r>
            <a:r>
              <a:rPr lang="pt-BR" dirty="0"/>
              <a:t> </a:t>
            </a:r>
            <a:endParaRPr lang="pt-BR" dirty="0" smtClean="0"/>
          </a:p>
          <a:p>
            <a:pPr lvl="1" algn="just">
              <a:buFont typeface="Courier New" charset="0"/>
              <a:buChar char="o"/>
            </a:pPr>
            <a:r>
              <a:rPr lang="pt-BR" dirty="0" err="1"/>
              <a:t>Menghilangkan</a:t>
            </a:r>
            <a:r>
              <a:rPr lang="pt-BR" dirty="0"/>
              <a:t> I2C </a:t>
            </a:r>
            <a:r>
              <a:rPr lang="pt-BR" dirty="0" err="1"/>
              <a:t>dari</a:t>
            </a:r>
            <a:r>
              <a:rPr lang="pt-BR" dirty="0"/>
              <a:t> </a:t>
            </a:r>
            <a:r>
              <a:rPr lang="pt-BR" dirty="0" err="1"/>
              <a:t>blacklist</a:t>
            </a:r>
            <a:r>
              <a:rPr lang="pt-BR" dirty="0"/>
              <a:t> </a:t>
            </a:r>
            <a:r>
              <a:rPr lang="pt-BR" dirty="0" err="1"/>
              <a:t>dan</a:t>
            </a:r>
            <a:r>
              <a:rPr lang="pt-BR" dirty="0"/>
              <a:t> </a:t>
            </a:r>
            <a:r>
              <a:rPr lang="pt-BR" dirty="0" err="1"/>
              <a:t>menjadikannya</a:t>
            </a:r>
            <a:r>
              <a:rPr lang="pt-BR" dirty="0"/>
              <a:t> </a:t>
            </a:r>
            <a:r>
              <a:rPr lang="pt-BR" dirty="0" err="1"/>
              <a:t>berupa</a:t>
            </a:r>
            <a:r>
              <a:rPr lang="pt-BR" dirty="0"/>
              <a:t> </a:t>
            </a:r>
            <a:r>
              <a:rPr lang="pt-BR" dirty="0" err="1"/>
              <a:t>perintah</a:t>
            </a:r>
            <a:r>
              <a:rPr lang="pt-BR" dirty="0"/>
              <a:t> </a:t>
            </a:r>
            <a:r>
              <a:rPr lang="pt-BR" dirty="0" err="1"/>
              <a:t>komentar</a:t>
            </a:r>
            <a:r>
              <a:rPr lang="pt-BR" dirty="0"/>
              <a:t> </a:t>
            </a:r>
            <a:r>
              <a:rPr lang="pt-BR" dirty="0" err="1"/>
              <a:t>dengan</a:t>
            </a:r>
            <a:r>
              <a:rPr lang="pt-BR" dirty="0"/>
              <a:t> </a:t>
            </a:r>
            <a:r>
              <a:rPr lang="pt-BR" dirty="0" err="1"/>
              <a:t>menaruh</a:t>
            </a:r>
            <a:r>
              <a:rPr lang="pt-BR" dirty="0"/>
              <a:t> </a:t>
            </a:r>
            <a:r>
              <a:rPr lang="pt-BR" dirty="0" err="1"/>
              <a:t>simbol</a:t>
            </a:r>
            <a:r>
              <a:rPr lang="pt-BR" dirty="0"/>
              <a:t># </a:t>
            </a:r>
            <a:r>
              <a:rPr lang="pt-BR" dirty="0" err="1"/>
              <a:t>di</a:t>
            </a:r>
            <a:r>
              <a:rPr lang="pt-BR" dirty="0"/>
              <a:t> </a:t>
            </a:r>
            <a:r>
              <a:rPr lang="pt-BR" dirty="0" err="1"/>
              <a:t>depan</a:t>
            </a:r>
            <a:r>
              <a:rPr lang="pt-BR" dirty="0"/>
              <a:t> </a:t>
            </a:r>
            <a:r>
              <a:rPr lang="pt-BR" dirty="0" err="1"/>
              <a:t>baris</a:t>
            </a:r>
            <a:r>
              <a:rPr lang="pt-BR" dirty="0"/>
              <a:t> </a:t>
            </a:r>
          </a:p>
          <a:p>
            <a:pPr lvl="2" algn="just">
              <a:buFont typeface="Courier New" charset="0"/>
              <a:buChar char="o"/>
            </a:pPr>
            <a:r>
              <a:rPr lang="pt-BR" dirty="0"/>
              <a:t>#</a:t>
            </a:r>
            <a:r>
              <a:rPr lang="pt-BR" dirty="0" err="1"/>
              <a:t>blacklist</a:t>
            </a:r>
            <a:r>
              <a:rPr lang="pt-BR" dirty="0"/>
              <a:t> i2c-bc,2708 </a:t>
            </a:r>
            <a:endParaRPr lang="pt-BR" dirty="0" smtClean="0"/>
          </a:p>
          <a:p>
            <a:pPr lvl="2" algn="just">
              <a:buFont typeface="Courier New" charset="0"/>
              <a:buChar char="o"/>
            </a:pPr>
            <a:r>
              <a:rPr lang="pt-BR" dirty="0"/>
              <a:t>**</a:t>
            </a:r>
            <a:r>
              <a:rPr lang="pt-BR" dirty="0" err="1"/>
              <a:t>Kernal</a:t>
            </a:r>
            <a:r>
              <a:rPr lang="pt-BR" dirty="0"/>
              <a:t> lama 3.18 </a:t>
            </a:r>
            <a:r>
              <a:rPr lang="pt-BR" dirty="0" err="1"/>
              <a:t>membutuhkan</a:t>
            </a:r>
            <a:r>
              <a:rPr lang="pt-BR" dirty="0"/>
              <a:t> </a:t>
            </a:r>
            <a:r>
              <a:rPr lang="pt-BR" dirty="0" err="1"/>
              <a:t>untuk</a:t>
            </a:r>
            <a:r>
              <a:rPr lang="pt-BR" dirty="0"/>
              <a:t> </a:t>
            </a:r>
            <a:r>
              <a:rPr lang="pt-BR" dirty="0" err="1"/>
              <a:t>mengaktifkan</a:t>
            </a:r>
            <a:r>
              <a:rPr lang="pt-BR" dirty="0"/>
              <a:t> I2C </a:t>
            </a:r>
            <a:r>
              <a:rPr lang="pt-BR" dirty="0" err="1"/>
              <a:t>dalam</a:t>
            </a:r>
            <a:r>
              <a:rPr lang="pt-BR" dirty="0"/>
              <a:t> </a:t>
            </a:r>
            <a:r>
              <a:rPr lang="pt-BR" dirty="0" err="1" smtClean="0"/>
              <a:t>pohon</a:t>
            </a:r>
            <a:r>
              <a:rPr lang="pt-BR" dirty="0" smtClean="0"/>
              <a:t> </a:t>
            </a:r>
            <a:r>
              <a:rPr lang="pt-BR" dirty="0" err="1"/>
              <a:t>perangkat</a:t>
            </a:r>
            <a:r>
              <a:rPr lang="pt-BR" dirty="0"/>
              <a:t>** </a:t>
            </a:r>
            <a:endParaRPr lang="pt-BR" dirty="0" smtClean="0"/>
          </a:p>
          <a:p>
            <a:pPr lvl="2" algn="just">
              <a:buFont typeface="Courier New" charset="0"/>
              <a:buChar char="o"/>
            </a:pPr>
            <a:r>
              <a:rPr lang="pt-BR" dirty="0" smtClean="0"/>
              <a:t>$ </a:t>
            </a:r>
            <a:r>
              <a:rPr lang="pt-BR" dirty="0" err="1" smtClean="0"/>
              <a:t>sudo</a:t>
            </a:r>
            <a:r>
              <a:rPr lang="pt-BR" dirty="0" smtClean="0"/>
              <a:t> </a:t>
            </a:r>
            <a:r>
              <a:rPr lang="pt-BR" dirty="0"/>
              <a:t>nano /boot/</a:t>
            </a:r>
            <a:r>
              <a:rPr lang="pt-BR" dirty="0" err="1"/>
              <a:t>config.tx</a:t>
            </a:r>
            <a:r>
              <a:rPr lang="pt-BR" dirty="0"/>
              <a:t> </a:t>
            </a:r>
          </a:p>
          <a:p>
            <a:pPr lvl="1">
              <a:buFont typeface="Courier New" charset="0"/>
              <a:buChar char="o"/>
            </a:pPr>
            <a:r>
              <a:rPr lang="pt-BR" dirty="0" err="1"/>
              <a:t>Menambahkan</a:t>
            </a:r>
            <a:r>
              <a:rPr lang="pt-BR" dirty="0"/>
              <a:t> </a:t>
            </a:r>
            <a:r>
              <a:rPr lang="pt-BR" dirty="0" err="1"/>
              <a:t>baris-baris</a:t>
            </a:r>
            <a:r>
              <a:rPr lang="pt-BR" dirty="0"/>
              <a:t> </a:t>
            </a:r>
            <a:r>
              <a:rPr lang="pt-BR" dirty="0" err="1"/>
              <a:t>pada</a:t>
            </a:r>
            <a:r>
              <a:rPr lang="pt-BR" dirty="0"/>
              <a:t> </a:t>
            </a:r>
            <a:r>
              <a:rPr lang="pt-BR" dirty="0" err="1"/>
              <a:t>akhir</a:t>
            </a:r>
            <a:r>
              <a:rPr lang="pt-BR" dirty="0"/>
              <a:t> file </a:t>
            </a:r>
            <a:r>
              <a:rPr lang="pt-BR" dirty="0" err="1"/>
              <a:t>jika</a:t>
            </a:r>
            <a:r>
              <a:rPr lang="pt-BR" dirty="0"/>
              <a:t> </a:t>
            </a:r>
            <a:r>
              <a:rPr lang="pt-BR" dirty="0" err="1"/>
              <a:t>tidak</a:t>
            </a:r>
            <a:r>
              <a:rPr lang="pt-BR" dirty="0"/>
              <a:t> </a:t>
            </a:r>
            <a:r>
              <a:rPr lang="pt-BR" dirty="0" err="1"/>
              <a:t>ditemukan</a:t>
            </a:r>
            <a:r>
              <a:rPr lang="pt-BR" dirty="0"/>
              <a:t> </a:t>
            </a:r>
            <a:endParaRPr lang="pt-BR" dirty="0" smtClean="0"/>
          </a:p>
          <a:p>
            <a:pPr lvl="2">
              <a:buFont typeface="Courier New" charset="0"/>
              <a:buChar char="o"/>
            </a:pPr>
            <a:r>
              <a:rPr lang="pt-BR" dirty="0" err="1" smtClean="0"/>
              <a:t>dtparam</a:t>
            </a:r>
            <a:r>
              <a:rPr lang="pt-BR" dirty="0" smtClean="0"/>
              <a:t>=i2c1=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err="1"/>
              <a:t>or</a:t>
            </a:r>
            <a:r>
              <a:rPr lang="pt-BR" dirty="0"/>
              <a:t> </a:t>
            </a:r>
            <a:r>
              <a:rPr lang="pt-BR" dirty="0" err="1"/>
              <a:t>dtparam</a:t>
            </a:r>
            <a:r>
              <a:rPr lang="pt-BR" dirty="0"/>
              <a:t>=i2c0=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 </a:t>
            </a:r>
            <a:r>
              <a:rPr lang="pt-BR" dirty="0" err="1"/>
              <a:t>older</a:t>
            </a:r>
            <a:r>
              <a:rPr lang="pt-BR" dirty="0"/>
              <a:t> </a:t>
            </a:r>
            <a:r>
              <a:rPr lang="pt-BR" dirty="0" err="1"/>
              <a:t>models</a:t>
            </a:r>
            <a:r>
              <a:rPr lang="pt-BR" dirty="0"/>
              <a:t>) </a:t>
            </a:r>
            <a:endParaRPr lang="pt-BR" dirty="0" smtClean="0"/>
          </a:p>
          <a:p>
            <a:pPr lvl="2">
              <a:buFont typeface="Courier New" charset="0"/>
              <a:buChar char="o"/>
            </a:pPr>
            <a:r>
              <a:rPr lang="pt-BR" dirty="0" err="1" smtClean="0"/>
              <a:t>dtparam</a:t>
            </a:r>
            <a:r>
              <a:rPr lang="pt-BR" dirty="0" smtClean="0"/>
              <a:t>=i2c_arm=</a:t>
            </a:r>
            <a:r>
              <a:rPr lang="pt-BR" dirty="0" err="1" smtClean="0"/>
              <a:t>on</a:t>
            </a:r>
            <a:r>
              <a:rPr lang="pt-BR" dirty="0" smtClean="0"/>
              <a:t> </a:t>
            </a:r>
            <a:endParaRPr lang="pt-BR" dirty="0"/>
          </a:p>
          <a:p>
            <a:pPr lvl="2" algn="just">
              <a:buFont typeface="Courier New" charset="0"/>
              <a:buChar char="o"/>
            </a:pPr>
            <a:endParaRPr lang="pt-BR" dirty="0"/>
          </a:p>
          <a:p>
            <a:pPr lvl="1" algn="just">
              <a:buFont typeface="Courier New" charset="0"/>
              <a:buChar char="o"/>
            </a:pPr>
            <a:endParaRPr lang="pt-BR" dirty="0"/>
          </a:p>
          <a:p>
            <a:pPr lvl="2" algn="just">
              <a:buFont typeface="Courier New" charset="0"/>
              <a:buChar char="o"/>
            </a:pPr>
            <a:endParaRPr lang="pt-BR" dirty="0"/>
          </a:p>
          <a:p>
            <a:pPr lvl="2" algn="just">
              <a:buFont typeface="Courier New" charset="0"/>
              <a:buChar char="o"/>
            </a:pPr>
            <a:endParaRPr lang="pt-BR" dirty="0"/>
          </a:p>
          <a:p>
            <a:pPr lvl="2" algn="just">
              <a:buFont typeface="Courier New" charset="0"/>
              <a:buChar char="o"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7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Input </a:t>
            </a:r>
            <a:r>
              <a:rPr lang="en-US" dirty="0" err="1"/>
              <a:t>secara</a:t>
            </a:r>
            <a:r>
              <a:rPr lang="en-US" dirty="0"/>
              <a:t> I2C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Raspiberry</a:t>
            </a:r>
            <a:r>
              <a:rPr lang="en-US" dirty="0"/>
              <a:t> Pi </a:t>
            </a:r>
            <a:r>
              <a:rPr lang="en-US" dirty="0" smtClean="0"/>
              <a:t>(3) </a:t>
            </a:r>
            <a:r>
              <a:rPr lang="mr-IN" dirty="0" smtClean="0"/>
              <a:t>–</a:t>
            </a:r>
            <a:r>
              <a:rPr lang="en-US" dirty="0" smtClean="0"/>
              <a:t> Sensor </a:t>
            </a:r>
            <a:r>
              <a:rPr lang="en-US" dirty="0" err="1" smtClean="0"/>
              <a:t>Compas</a:t>
            </a:r>
            <a:r>
              <a:rPr lang="en-US" dirty="0" smtClean="0"/>
              <a:t> 03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079" y="1846263"/>
            <a:ext cx="6216168" cy="40227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FCEE-1ADD-DD41-B1D0-16DB9A1C93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5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Magnet(</a:t>
            </a:r>
            <a:r>
              <a:rPr lang="en-US" dirty="0" err="1" smtClean="0"/>
              <a:t>Kompas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Sensor magnet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sensor CMPS03.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kompas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robot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navigasi</a:t>
            </a:r>
            <a:r>
              <a:rPr lang="en-US" dirty="0"/>
              <a:t>. </a:t>
            </a:r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robot.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kompas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power supply 5V </a:t>
            </a:r>
            <a:r>
              <a:rPr lang="en-US" dirty="0" err="1"/>
              <a:t>pada</a:t>
            </a:r>
            <a:r>
              <a:rPr lang="en-US" dirty="0"/>
              <a:t> 15mA. </a:t>
            </a:r>
            <a:r>
              <a:rPr lang="en-US" dirty="0" err="1"/>
              <a:t>Pada</a:t>
            </a:r>
            <a:r>
              <a:rPr lang="en-US" dirty="0"/>
              <a:t> CMPS03,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Utara (0 </a:t>
            </a:r>
            <a:r>
              <a:rPr lang="en-US" dirty="0" err="1"/>
              <a:t>derajat</a:t>
            </a:r>
            <a:r>
              <a:rPr lang="en-US" dirty="0"/>
              <a:t>), </a:t>
            </a:r>
            <a:r>
              <a:rPr lang="en-US" dirty="0" err="1"/>
              <a:t>Timur</a:t>
            </a:r>
            <a:r>
              <a:rPr lang="en-US" dirty="0"/>
              <a:t> (90 </a:t>
            </a:r>
            <a:r>
              <a:rPr lang="en-US" dirty="0" err="1"/>
              <a:t>derajat</a:t>
            </a:r>
            <a:r>
              <a:rPr lang="en-US" dirty="0"/>
              <a:t>), Selatan (180 </a:t>
            </a:r>
            <a:r>
              <a:rPr lang="en-US" dirty="0" err="1"/>
              <a:t>derajat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Barat (270 </a:t>
            </a:r>
            <a:r>
              <a:rPr lang="en-US" dirty="0" err="1"/>
              <a:t>drajat</a:t>
            </a:r>
            <a:r>
              <a:rPr lang="en-US" dirty="0"/>
              <a:t>). </a:t>
            </a:r>
          </a:p>
          <a:p>
            <a:pPr algn="just"/>
            <a:r>
              <a:rPr lang="en-US" dirty="0"/>
              <a:t>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PWM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pin 4,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 dirty="0"/>
              <a:t> I2C </a:t>
            </a:r>
            <a:r>
              <a:rPr lang="en-US" dirty="0" err="1"/>
              <a:t>pada</a:t>
            </a:r>
            <a:r>
              <a:rPr lang="en-US" dirty="0"/>
              <a:t> pin 2,3. </a:t>
            </a:r>
            <a:r>
              <a:rPr lang="en-US" dirty="0" err="1"/>
              <a:t>Alamat</a:t>
            </a:r>
            <a:r>
              <a:rPr lang="en-US" dirty="0"/>
              <a:t> default I2C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0x60. Pin 7 </a:t>
            </a:r>
            <a:r>
              <a:rPr lang="en-US" dirty="0" err="1"/>
              <a:t>adalah</a:t>
            </a:r>
            <a:r>
              <a:rPr lang="en-US" dirty="0"/>
              <a:t> pin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mode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50Hz (</a:t>
            </a:r>
            <a:r>
              <a:rPr lang="en-US" dirty="0" err="1"/>
              <a:t>rendah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60Hz (</a:t>
            </a:r>
            <a:r>
              <a:rPr lang="en-US" dirty="0" err="1"/>
              <a:t>tinggi</a:t>
            </a:r>
            <a:r>
              <a:rPr lang="en-US" dirty="0"/>
              <a:t>). Pin 6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mengkalibrasi</a:t>
            </a:r>
            <a:r>
              <a:rPr lang="en-US" dirty="0"/>
              <a:t> </a:t>
            </a:r>
            <a:r>
              <a:rPr lang="en-US" dirty="0" err="1"/>
              <a:t>kompas</a:t>
            </a:r>
            <a:r>
              <a:rPr lang="en-US" dirty="0"/>
              <a:t>. Input (pin 6)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on-board pull-up resistor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dibiarkan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- </a:t>
            </a:r>
            <a:r>
              <a:rPr lang="en-US" dirty="0" err="1"/>
              <a:t>hubung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kalibrasi</a:t>
            </a:r>
            <a:r>
              <a:rPr lang="en-US" dirty="0"/>
              <a:t>. Pin 5 </a:t>
            </a:r>
            <a:r>
              <a:rPr lang="en-US" dirty="0" err="1"/>
              <a:t>dan</a:t>
            </a:r>
            <a:r>
              <a:rPr lang="en-US" dirty="0"/>
              <a:t> 8 </a:t>
            </a:r>
            <a:r>
              <a:rPr lang="en-US" dirty="0" err="1"/>
              <a:t>dibiarkan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. </a:t>
            </a:r>
            <a:r>
              <a:rPr lang="en-US" dirty="0" err="1"/>
              <a:t>Sebenarnya</a:t>
            </a:r>
            <a:r>
              <a:rPr lang="en-US" dirty="0"/>
              <a:t> pin 8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reset </a:t>
            </a:r>
            <a:r>
              <a:rPr lang="en-US" dirty="0" err="1"/>
              <a:t>prosesor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on-board pull-up </a:t>
            </a:r>
            <a:r>
              <a:rPr lang="en-US" dirty="0" smtClean="0"/>
              <a:t>resistor*.</a:t>
            </a:r>
            <a:endParaRPr lang="en-US" dirty="0"/>
          </a:p>
          <a:p>
            <a:pPr algn="just"/>
            <a:r>
              <a:rPr lang="en-US" dirty="0" err="1"/>
              <a:t>Modul</a:t>
            </a:r>
            <a:r>
              <a:rPr lang="en-US" dirty="0"/>
              <a:t> digital compass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smtClean="0"/>
              <a:t>horizontal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. </a:t>
            </a:r>
            <a:r>
              <a:rPr lang="en-US" dirty="0" err="1"/>
              <a:t>Jauhkan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metal,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magnet.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885" y="2056449"/>
            <a:ext cx="3720240" cy="2014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47260" y="4389680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MR12" charset="0"/>
              </a:rPr>
              <a:t>Hardware sensor CMPS03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7280" y="5818850"/>
            <a:ext cx="5831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MR12" charset="0"/>
              </a:rPr>
              <a:t>[</a:t>
            </a:r>
            <a:r>
              <a:rPr lang="en-US" dirty="0">
                <a:latin typeface="CMR12" charset="0"/>
              </a:rPr>
              <a:t>*</a:t>
            </a:r>
            <a:r>
              <a:rPr lang="en-US" dirty="0" smtClean="0">
                <a:latin typeface="CMR12" charset="0"/>
              </a:rPr>
              <a:t>] </a:t>
            </a:r>
            <a:r>
              <a:rPr lang="en-US" dirty="0">
                <a:latin typeface="CMR12" charset="0"/>
              </a:rPr>
              <a:t> https://</a:t>
            </a:r>
            <a:r>
              <a:rPr lang="en-US" dirty="0" err="1">
                <a:latin typeface="CMR12" charset="0"/>
              </a:rPr>
              <a:t>www.robot-electronics.co.uk</a:t>
            </a:r>
            <a:r>
              <a:rPr lang="en-US" dirty="0">
                <a:latin typeface="CMR12" charset="0"/>
              </a:rPr>
              <a:t>/</a:t>
            </a:r>
            <a:r>
              <a:rPr lang="en-US" dirty="0" err="1">
                <a:latin typeface="CMR12" charset="0"/>
              </a:rPr>
              <a:t>htm</a:t>
            </a:r>
            <a:r>
              <a:rPr lang="en-US" dirty="0">
                <a:latin typeface="CMR12" charset="0"/>
              </a:rPr>
              <a:t>/cmps3tech.htm </a:t>
            </a:r>
            <a:endParaRPr lang="en-US" dirty="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22A3-2B31-6C40-8246-8FD47EA59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Persiapan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endParaRPr lang="en-US" dirty="0" smtClean="0"/>
          </a:p>
          <a:p>
            <a:r>
              <a:rPr lang="en-US" dirty="0" err="1" smtClean="0"/>
              <a:t>Peralatan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PC</a:t>
            </a:r>
          </a:p>
          <a:p>
            <a:pPr lvl="1"/>
            <a:r>
              <a:rPr lang="en-US" dirty="0" smtClean="0"/>
              <a:t>Arduino</a:t>
            </a:r>
          </a:p>
          <a:p>
            <a:pPr lvl="1"/>
            <a:r>
              <a:rPr lang="en-US" dirty="0" smtClean="0"/>
              <a:t>Raspberry PI</a:t>
            </a:r>
          </a:p>
          <a:p>
            <a:pPr lvl="1"/>
            <a:r>
              <a:rPr lang="en-US" dirty="0" smtClean="0"/>
              <a:t>Sensor CMPS03</a:t>
            </a:r>
          </a:p>
          <a:p>
            <a:pPr lvl="1"/>
            <a:r>
              <a:rPr lang="en-US" dirty="0" err="1" smtClean="0"/>
              <a:t>Kabel</a:t>
            </a:r>
            <a:r>
              <a:rPr lang="en-US" dirty="0" smtClean="0"/>
              <a:t> USB </a:t>
            </a:r>
          </a:p>
          <a:p>
            <a:pPr lvl="1"/>
            <a:r>
              <a:rPr lang="en-US" dirty="0" err="1" smtClean="0"/>
              <a:t>Kabel</a:t>
            </a:r>
            <a:endParaRPr lang="en-US" dirty="0" smtClean="0"/>
          </a:p>
          <a:p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US" dirty="0" smtClean="0"/>
          </a:p>
          <a:p>
            <a:pPr lvl="1"/>
            <a:r>
              <a:rPr lang="en-US" dirty="0" smtClean="0"/>
              <a:t>Arduino IDE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endParaRPr lang="en-US" dirty="0"/>
          </a:p>
          <a:p>
            <a:r>
              <a:rPr lang="en-US" dirty="0" err="1" smtClean="0"/>
              <a:t>Koneksi</a:t>
            </a:r>
            <a:r>
              <a:rPr lang="en-US" dirty="0" smtClean="0"/>
              <a:t>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Prosedure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Login </a:t>
            </a:r>
            <a:r>
              <a:rPr lang="en-US" dirty="0" err="1" smtClean="0"/>
              <a:t>ke</a:t>
            </a:r>
            <a:r>
              <a:rPr lang="en-US" dirty="0" smtClean="0"/>
              <a:t> Raspberry </a:t>
            </a:r>
            <a:r>
              <a:rPr lang="en-US" dirty="0" err="1" smtClean="0"/>
              <a:t>dengan</a:t>
            </a:r>
            <a:r>
              <a:rPr lang="en-US" dirty="0" smtClean="0"/>
              <a:t> terminal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Rangkai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“i2cdetect </a:t>
            </a:r>
            <a:r>
              <a:rPr lang="mr-IN" dirty="0" smtClean="0"/>
              <a:t>–</a:t>
            </a:r>
            <a:r>
              <a:rPr lang="en-US" dirty="0" smtClean="0"/>
              <a:t>y 0” </a:t>
            </a:r>
            <a:r>
              <a:rPr lang="en-US" dirty="0" err="1" smtClean="0"/>
              <a:t>atau</a:t>
            </a:r>
            <a:r>
              <a:rPr lang="en-US" dirty="0" smtClean="0"/>
              <a:t> “i2cdetect </a:t>
            </a:r>
            <a:r>
              <a:rPr lang="mr-IN" dirty="0" smtClean="0"/>
              <a:t>–</a:t>
            </a:r>
            <a:r>
              <a:rPr lang="en-US" smtClean="0"/>
              <a:t>y 1”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Tentukan</a:t>
            </a:r>
            <a:r>
              <a:rPr lang="en-US" dirty="0" smtClean="0"/>
              <a:t> port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diatas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program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slide </a:t>
            </a:r>
            <a:r>
              <a:rPr lang="en-US" dirty="0" err="1" smtClean="0"/>
              <a:t>selanjutnya</a:t>
            </a:r>
            <a:r>
              <a:rPr lang="en-US" dirty="0" smtClean="0"/>
              <a:t> “i2capp.py”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Jalankan</a:t>
            </a:r>
            <a:r>
              <a:rPr lang="en-US" dirty="0" smtClean="0"/>
              <a:t> “# python i2capppy”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https://documents.lucidchart.com/documents/08ff1083-45ff-47d3-87bc-ae63bffe4e63/pages/0_0?a=186&amp;x=98&amp;y=133&amp;w=916&amp;h=608&amp;store=1&amp;accept=image%2F*&amp;auth=LCA%2076246a157012babdc6abacee6b92ff753c286e5e-ts%3D15090634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219104"/>
            <a:ext cx="4937125" cy="32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8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Listing Program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16</a:t>
            </a:fld>
            <a:endParaRPr lang="en-US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079" y="1846263"/>
            <a:ext cx="621616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data </a:t>
            </a:r>
            <a:r>
              <a:rPr lang="en-US" dirty="0" err="1" smtClean="0"/>
              <a:t>kompas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Single Boar Micro Computer (Arduino)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data </a:t>
            </a:r>
            <a:r>
              <a:rPr lang="en-US" dirty="0" err="1" smtClean="0"/>
              <a:t>kompas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Single Board Computer (Raspberry PI)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Prak 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9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Spesifikasi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Perangkat</a:t>
            </a:r>
            <a:r>
              <a:rPr lang="en-US" dirty="0"/>
              <a:t> Raspberry Pi 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.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Raspberry </a:t>
            </a:r>
            <a:r>
              <a:rPr lang="en-US" dirty="0" smtClean="0"/>
              <a:t>Pi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smtClean="0"/>
              <a:t>: 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 err="1" smtClean="0"/>
              <a:t>Prosesor</a:t>
            </a:r>
            <a:r>
              <a:rPr lang="en-US" dirty="0" smtClean="0"/>
              <a:t> </a:t>
            </a:r>
            <a:r>
              <a:rPr lang="en-US" dirty="0"/>
              <a:t>Quad Core ARM Cortex-A7 </a:t>
            </a:r>
            <a:r>
              <a:rPr lang="en-US" dirty="0" smtClean="0"/>
              <a:t>900MHz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RAM 1GB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40 </a:t>
            </a:r>
            <a:r>
              <a:rPr lang="en-US" dirty="0"/>
              <a:t>pin extended GPIO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4 </a:t>
            </a:r>
            <a:r>
              <a:rPr lang="en-US" dirty="0"/>
              <a:t>port USB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3.5mm </a:t>
            </a:r>
            <a:r>
              <a:rPr lang="en-US" dirty="0"/>
              <a:t>jack audio </a:t>
            </a:r>
            <a:r>
              <a:rPr lang="en-US" dirty="0" err="1"/>
              <a:t>dan</a:t>
            </a:r>
            <a:r>
              <a:rPr lang="en-US" dirty="0"/>
              <a:t> Composite video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Port </a:t>
            </a:r>
            <a:r>
              <a:rPr lang="en-US" dirty="0"/>
              <a:t>HDMI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Port </a:t>
            </a:r>
            <a:r>
              <a:rPr lang="en-US" dirty="0"/>
              <a:t>interface </a:t>
            </a:r>
            <a:r>
              <a:rPr lang="en-US" dirty="0" err="1"/>
              <a:t>kamera</a:t>
            </a:r>
            <a:r>
              <a:rPr lang="en-US" dirty="0"/>
              <a:t> CSI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Port </a:t>
            </a:r>
            <a:r>
              <a:rPr lang="en-US" dirty="0"/>
              <a:t>interface display DSI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sentuh</a:t>
            </a:r>
            <a:r>
              <a:rPr lang="en-US" dirty="0"/>
              <a:t>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smtClean="0"/>
              <a:t>Slot </a:t>
            </a:r>
            <a:r>
              <a:rPr lang="en-US" dirty="0"/>
              <a:t>Micro SD port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media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endParaRPr lang="en-US" dirty="0"/>
          </a:p>
          <a:p>
            <a:pPr marL="749808" lvl="1" indent="-457200">
              <a:buFont typeface="+mj-lt"/>
              <a:buAutoNum type="arabicPeriod"/>
            </a:pP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VideoCore</a:t>
            </a:r>
            <a:r>
              <a:rPr lang="en-US" dirty="0"/>
              <a:t> IV 3D Graphics Core </a:t>
            </a:r>
            <a:endParaRPr lang="en-US" dirty="0" smtClean="0"/>
          </a:p>
          <a:p>
            <a:pPr marL="749808" lvl="1" indent="-457200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/>
              <a:t>Power </a:t>
            </a:r>
            <a:r>
              <a:rPr lang="en-US" dirty="0" err="1"/>
              <a:t>dengan</a:t>
            </a:r>
            <a:r>
              <a:rPr lang="en-US" dirty="0"/>
              <a:t> Micro USB </a:t>
            </a:r>
          </a:p>
          <a:p>
            <a:pPr marL="749808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6400" y="2562225"/>
            <a:ext cx="3860800" cy="259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20" y="0"/>
            <a:ext cx="7543871" cy="65857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Raspbian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Ubuntu </a:t>
            </a:r>
            <a:r>
              <a:rPr lang="en-US" dirty="0"/>
              <a:t>Mate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Snappy </a:t>
            </a:r>
            <a:r>
              <a:rPr lang="en-US" dirty="0"/>
              <a:t>Ubuntu Core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Windows </a:t>
            </a:r>
            <a:r>
              <a:rPr lang="en-US" dirty="0"/>
              <a:t>10 </a:t>
            </a:r>
            <a:r>
              <a:rPr lang="en-US" dirty="0" err="1"/>
              <a:t>IoT</a:t>
            </a:r>
            <a:r>
              <a:rPr lang="en-US" dirty="0"/>
              <a:t> Core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OSMC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OpenElec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Pinet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Risc</a:t>
            </a:r>
            <a:r>
              <a:rPr lang="en-US" dirty="0" smtClean="0"/>
              <a:t> </a:t>
            </a:r>
            <a:r>
              <a:rPr lang="en-US" dirty="0"/>
              <a:t>OS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4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Installasi</a:t>
            </a:r>
            <a:r>
              <a:rPr lang="en-US" dirty="0" smtClean="0"/>
              <a:t> OS </a:t>
            </a:r>
            <a:r>
              <a:rPr lang="en-US" dirty="0" err="1" smtClean="0"/>
              <a:t>pada</a:t>
            </a:r>
            <a:r>
              <a:rPr lang="en-US" dirty="0" smtClean="0"/>
              <a:t> Raspberry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Persiapan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Komputer</a:t>
            </a:r>
            <a:r>
              <a:rPr lang="en-US" b="1" dirty="0" smtClean="0"/>
              <a:t> Personal</a:t>
            </a:r>
            <a:r>
              <a:rPr lang="en-US" dirty="0" smtClean="0"/>
              <a:t>,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/>
              <a:t>Personal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WIndows</a:t>
            </a:r>
            <a:r>
              <a:rPr lang="en-US" dirty="0"/>
              <a:t> (Win- </a:t>
            </a:r>
            <a:r>
              <a:rPr lang="en-US" dirty="0" err="1"/>
              <a:t>dows</a:t>
            </a:r>
            <a:r>
              <a:rPr lang="en-US" dirty="0"/>
              <a:t> 7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atasnya</a:t>
            </a:r>
            <a:r>
              <a:rPr lang="en-US" dirty="0"/>
              <a:t>),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Linux (Ubuntu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Debian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distro </a:t>
            </a:r>
            <a:r>
              <a:rPr lang="en-US" dirty="0" err="1"/>
              <a:t>lainnya</a:t>
            </a:r>
            <a:r>
              <a:rPr lang="en-US" dirty="0"/>
              <a:t>), Mac OS (</a:t>
            </a:r>
            <a:r>
              <a:rPr lang="en-US" dirty="0" err="1"/>
              <a:t>Versi</a:t>
            </a:r>
            <a:r>
              <a:rPr lang="en-US" dirty="0"/>
              <a:t> X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atasnya</a:t>
            </a:r>
            <a:r>
              <a:rPr lang="en-US" dirty="0"/>
              <a:t>).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Single </a:t>
            </a:r>
            <a:r>
              <a:rPr lang="en-US" b="1" dirty="0"/>
              <a:t>Board Computer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 smtClean="0"/>
              <a:t>aksesorisnya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Raspberry Pi 2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SD/MMC </a:t>
            </a:r>
            <a:r>
              <a:rPr lang="en-US" dirty="0" err="1"/>
              <a:t>ka</a:t>
            </a:r>
            <a:r>
              <a:rPr lang="en-US" dirty="0"/>
              <a:t>- </a:t>
            </a:r>
            <a:r>
              <a:rPr lang="en-US" dirty="0" err="1"/>
              <a:t>pasitas</a:t>
            </a:r>
            <a:r>
              <a:rPr lang="en-US" dirty="0"/>
              <a:t> 4 GB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class 10. Power Supply 5V 3A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konektor</a:t>
            </a:r>
            <a:r>
              <a:rPr lang="en-US" dirty="0"/>
              <a:t> DC. Monitor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HDMI. Mouse </a:t>
            </a:r>
            <a:r>
              <a:rPr lang="en-US" dirty="0" err="1"/>
              <a:t>dan</a:t>
            </a:r>
            <a:r>
              <a:rPr lang="en-US" dirty="0"/>
              <a:t> Keyboard USB. </a:t>
            </a:r>
            <a:r>
              <a:rPr lang="en-US" dirty="0" err="1"/>
              <a:t>Kabel</a:t>
            </a:r>
            <a:r>
              <a:rPr lang="en-US" dirty="0"/>
              <a:t> HDMI.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Image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 smtClean="0"/>
              <a:t>Operasi</a:t>
            </a:r>
            <a:r>
              <a:rPr lang="en-US" dirty="0" smtClean="0"/>
              <a:t>.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Raspberry Pi 2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didownload</a:t>
            </a:r>
            <a:r>
              <a:rPr lang="en-US" dirty="0"/>
              <a:t> di </a:t>
            </a:r>
            <a:r>
              <a:rPr lang="en-US" dirty="0" err="1"/>
              <a:t>laman</a:t>
            </a:r>
            <a:r>
              <a:rPr lang="en-US" dirty="0"/>
              <a:t> https://</a:t>
            </a:r>
            <a:r>
              <a:rPr lang="en-US" dirty="0" err="1"/>
              <a:t>www.raspberrypi.org</a:t>
            </a:r>
            <a:r>
              <a:rPr lang="en-US" dirty="0"/>
              <a:t>/downloads/.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/>
              <a:t>Raspbian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burning </a:t>
            </a:r>
            <a:r>
              <a:rPr lang="en-US" dirty="0" err="1"/>
              <a:t>ke</a:t>
            </a:r>
            <a:r>
              <a:rPr lang="en-US" dirty="0"/>
              <a:t> SD Card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software </a:t>
            </a:r>
            <a:r>
              <a:rPr lang="en-US" dirty="0" err="1"/>
              <a:t>tambahan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Win32DiskImager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Windows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didownload</a:t>
            </a:r>
            <a:r>
              <a:rPr lang="en-US" dirty="0"/>
              <a:t> di </a:t>
            </a:r>
            <a:r>
              <a:rPr lang="en-US" dirty="0" err="1" smtClean="0"/>
              <a:t>laman</a:t>
            </a:r>
            <a:r>
              <a:rPr lang="en-US" dirty="0"/>
              <a:t>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sourceforge.net</a:t>
            </a:r>
            <a:r>
              <a:rPr lang="en-US" dirty="0"/>
              <a:t>/projects/win32diskimager/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ApplePi</a:t>
            </a:r>
            <a:r>
              <a:rPr lang="en-US" dirty="0"/>
              <a:t>-Baker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Operasi</a:t>
            </a:r>
            <a:r>
              <a:rPr lang="en-US" dirty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/>
              <a:t>Macintosh yang </a:t>
            </a:r>
            <a:r>
              <a:rPr lang="en-US" dirty="0" err="1"/>
              <a:t>dapat</a:t>
            </a:r>
            <a:r>
              <a:rPr lang="en-US" dirty="0"/>
              <a:t> di download di </a:t>
            </a:r>
            <a:r>
              <a:rPr lang="en-US" dirty="0" err="1" smtClean="0"/>
              <a:t>laman</a:t>
            </a:r>
            <a:r>
              <a:rPr lang="en-US" dirty="0"/>
              <a:t> </a:t>
            </a:r>
            <a:r>
              <a:rPr lang="en-US" dirty="0" smtClean="0"/>
              <a:t>http</a:t>
            </a:r>
            <a:r>
              <a:rPr lang="en-US" dirty="0"/>
              <a:t>://www.tweaking4all.com/hardware/raspberry-pi/</a:t>
            </a:r>
            <a:r>
              <a:rPr lang="en-US" dirty="0" err="1"/>
              <a:t>macosx</a:t>
            </a:r>
            <a:r>
              <a:rPr lang="en-US" dirty="0"/>
              <a:t>-apple- pi-baker/).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/>
              <a:t>Koneksi</a:t>
            </a:r>
            <a:r>
              <a:rPr lang="en-US" b="1" dirty="0" smtClean="0"/>
              <a:t> </a:t>
            </a:r>
            <a:r>
              <a:rPr lang="en-US" b="1" dirty="0"/>
              <a:t>Internet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installasi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/>
              <a:t>image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operasi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Koneksikan</a:t>
            </a:r>
            <a:r>
              <a:rPr lang="en-US" dirty="0"/>
              <a:t> SD Card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Personal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Burn image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SD Card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Linux </a:t>
            </a:r>
            <a:r>
              <a:rPr lang="en-US" dirty="0" err="1"/>
              <a:t>menggunakan</a:t>
            </a:r>
            <a:r>
              <a:rPr lang="en-US" dirty="0"/>
              <a:t> command di Linux :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dd</a:t>
            </a:r>
            <a:r>
              <a:rPr lang="en-US" dirty="0"/>
              <a:t> if =&lt; </a:t>
            </a:r>
            <a:r>
              <a:rPr lang="en-US" dirty="0" err="1"/>
              <a:t>imagef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&gt; of = /dev/</a:t>
            </a:r>
            <a:r>
              <a:rPr lang="en-US" dirty="0" err="1"/>
              <a:t>sdb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WIndows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Win32 Disk </a:t>
            </a:r>
            <a:r>
              <a:rPr lang="en-US" dirty="0" smtClean="0"/>
              <a:t>Imager,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OSX </a:t>
            </a:r>
            <a:r>
              <a:rPr lang="en-US" dirty="0" err="1" smtClean="0"/>
              <a:t>menggunakan</a:t>
            </a:r>
            <a:r>
              <a:rPr lang="en-US" dirty="0" smtClean="0"/>
              <a:t> Apple-Pi Baker: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137" y="4065233"/>
            <a:ext cx="2717800" cy="14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857414"/>
            <a:ext cx="2705100" cy="16891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installasi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err="1"/>
              <a:t>Persiapkan</a:t>
            </a:r>
            <a:r>
              <a:rPr lang="en-US" dirty="0"/>
              <a:t> Raspberry Pi </a:t>
            </a:r>
            <a:r>
              <a:rPr lang="en-US" dirty="0" smtClean="0"/>
              <a:t>3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 SD Card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smtClean="0"/>
              <a:t>Personal </a:t>
            </a:r>
            <a:r>
              <a:rPr lang="en-US" dirty="0" err="1"/>
              <a:t>ke</a:t>
            </a:r>
            <a:r>
              <a:rPr lang="en-US" dirty="0"/>
              <a:t> Raspberry Pi </a:t>
            </a:r>
            <a:r>
              <a:rPr lang="en-US" dirty="0" smtClean="0"/>
              <a:t>3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 </a:t>
            </a:r>
            <a:r>
              <a:rPr lang="en-US" dirty="0" err="1"/>
              <a:t>Nyalakan</a:t>
            </a:r>
            <a:r>
              <a:rPr lang="en-US" dirty="0"/>
              <a:t> Raspberry Pi </a:t>
            </a:r>
            <a:r>
              <a:rPr lang="en-US" dirty="0" smtClean="0"/>
              <a:t>3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Proses </a:t>
            </a:r>
            <a:r>
              <a:rPr lang="en-US" dirty="0" err="1"/>
              <a:t>instalasi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err="1" smtClean="0"/>
              <a:t>Tunggu</a:t>
            </a:r>
            <a:r>
              <a:rPr lang="en-US" dirty="0" smtClean="0"/>
              <a:t> proses </a:t>
            </a:r>
            <a:r>
              <a:rPr lang="en-US" dirty="0" err="1" smtClean="0"/>
              <a:t>instalasi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proses </a:t>
            </a:r>
            <a:r>
              <a:rPr lang="en-US" dirty="0" err="1" smtClean="0"/>
              <a:t>instalan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</a:t>
            </a:r>
            <a:r>
              <a:rPr lang="en-US" dirty="0"/>
              <a:t>Desktop </a:t>
            </a:r>
            <a:r>
              <a:rPr lang="en-US" dirty="0" err="1"/>
              <a:t>Raspbian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555" y="1845734"/>
            <a:ext cx="4937125" cy="2081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38" y="4293177"/>
            <a:ext cx="3505200" cy="2400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2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Bahasa </a:t>
            </a:r>
            <a:r>
              <a:rPr lang="en-US" dirty="0" err="1" smtClean="0"/>
              <a:t>pemrograman</a:t>
            </a:r>
            <a:r>
              <a:rPr lang="en-US" dirty="0" smtClean="0"/>
              <a:t> python </a:t>
            </a:r>
            <a:r>
              <a:rPr lang="en-US" dirty="0" smtClean="0">
                <a:hlinkClick r:id="rId2"/>
              </a:rPr>
              <a:t>http://www.python.org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Dapat</a:t>
            </a:r>
            <a:r>
              <a:rPr lang="en-US" dirty="0"/>
              <a:t> juga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mengetikkan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file yang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ekstensi</a:t>
            </a:r>
            <a:r>
              <a:rPr lang="en-US" dirty="0"/>
              <a:t> .</a:t>
            </a:r>
            <a:r>
              <a:rPr lang="en-US" dirty="0" err="1"/>
              <a:t>py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dieksekusi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mengetik</a:t>
            </a:r>
            <a:r>
              <a:rPr lang="en-US" dirty="0"/>
              <a:t> python &lt; </a:t>
            </a:r>
            <a:r>
              <a:rPr lang="en-US" dirty="0" err="1"/>
              <a:t>spasi</a:t>
            </a:r>
            <a:r>
              <a:rPr lang="en-US" dirty="0"/>
              <a:t> &gt; </a:t>
            </a:r>
            <a:r>
              <a:rPr lang="en-US" dirty="0" err="1" smtClean="0"/>
              <a:t>namafile.py</a:t>
            </a:r>
            <a:r>
              <a:rPr lang="en-US" dirty="0"/>
              <a:t>: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172" y="2479963"/>
            <a:ext cx="5872801" cy="1328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434" y="4878531"/>
            <a:ext cx="6037951" cy="58015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Internet of Things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5732-FC75-C547-B44B-CB1B1809F3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945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</TotalTime>
  <Words>975</Words>
  <Application>Microsoft Macintosh PowerPoint</Application>
  <PresentationFormat>Widescreen</PresentationFormat>
  <Paragraphs>143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CMR12</vt:lpstr>
      <vt:lpstr>Courier New</vt:lpstr>
      <vt:lpstr>Mangal</vt:lpstr>
      <vt:lpstr>Retrospect</vt:lpstr>
      <vt:lpstr>Internet of Things: Sensor Kompas</vt:lpstr>
      <vt:lpstr>Tujuan</vt:lpstr>
      <vt:lpstr>Spesifikasi Raspberry PI</vt:lpstr>
      <vt:lpstr>PowerPoint Presentation</vt:lpstr>
      <vt:lpstr>Sistem Operasi pada Raspberry PI</vt:lpstr>
      <vt:lpstr>Installasi OS pada Raspberry PI</vt:lpstr>
      <vt:lpstr>Langkah-langkah installasi</vt:lpstr>
      <vt:lpstr>Langkah-langkah installasi (2)</vt:lpstr>
      <vt:lpstr>Pengembangan aplikasi dengan Python</vt:lpstr>
      <vt:lpstr>Membaca Input secara I2C dengan Raspiberry Pi </vt:lpstr>
      <vt:lpstr>Membaca Input secara I2C dengan Raspiberry Pi (2)</vt:lpstr>
      <vt:lpstr>Membaca Input secara I2C dengan Raspiberry Pi (3) – Sensor Compas 03 </vt:lpstr>
      <vt:lpstr>Sensor Magnet(Kompas)</vt:lpstr>
      <vt:lpstr>Persiapan</vt:lpstr>
      <vt:lpstr>Prosedure – Raspberry PI</vt:lpstr>
      <vt:lpstr>Listing Program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Things: Perangkat Fisik dan Kontrol</dc:title>
  <dc:creator>Sritrusta Sukaridhoto</dc:creator>
  <cp:lastModifiedBy>Sritrusta Sukaridhoto</cp:lastModifiedBy>
  <cp:revision>24</cp:revision>
  <dcterms:created xsi:type="dcterms:W3CDTF">2017-10-26T08:02:13Z</dcterms:created>
  <dcterms:modified xsi:type="dcterms:W3CDTF">2017-10-27T05:47:43Z</dcterms:modified>
</cp:coreProperties>
</file>