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31"/>
  </p:normalViewPr>
  <p:slideViewPr>
    <p:cSldViewPr snapToGrid="0" snapToObjects="1">
      <p:cViewPr varScale="1">
        <p:scale>
          <a:sx n="85" d="100"/>
          <a:sy n="85" d="100"/>
        </p:scale>
        <p:origin x="19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CE4E-DF7D-2C42-A446-C32839474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98207-7748-2C42-A6EE-4F8FC7B729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FFE13-82F0-8B4C-A7AE-D6083F02D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D686A-28F5-FF4B-913C-613E7DFBD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F8995-9CED-3E4A-8047-64296C627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8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837BA-ADD4-E549-A673-43299F22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B0CCA-5F1E-6441-8569-7BE6266EB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EBEF1-261E-A24C-8778-0A71ECB9E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ACACB-5577-1C45-A050-29C672DB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114FF-AA00-3342-9F6B-62B3B43D8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92BA2B-2D96-F244-B988-BBD46625B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98B75-BACF-4D49-9806-6AF04ECEB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3D712-F85B-0A4A-8E09-3870A96D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8EED5-28DB-BC48-B00E-A5B775D9B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4FDB3-76BD-3745-A9DF-C64EFFFCC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97797-C83A-4E41-9A90-8D12F4B5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7B7C8-E956-1047-8566-815ADB20D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6E867-DC68-7D44-808D-F7E91088E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113C2-2BAB-A84A-B29A-54914F60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30C82-C0EF-4947-BAF6-13D9E82C8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96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1BC12-96CE-DB4C-81BC-F207701E1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CDBA1-D01E-A744-99DD-259FF0A59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D8694-1C9A-5D45-924D-AC4A2D7FD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A5F09-53FD-9743-A29E-4C3954FA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2FAB7-BB87-824F-A9D8-F58E1564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72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A4879-E8E4-3649-A30A-62EEF10D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69AD7-1908-8C45-A69F-4E9A16867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44BC5-6099-574D-AAE4-B7524E784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665A3-54C1-8C4E-959B-20768791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66E70-D601-0C4B-A88C-770DB05F1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E3BDA-2A90-4F41-BB74-753F3347A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9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0F81-E51C-7544-87D5-CE5B2C2FC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79BCA4-D7A9-B44A-9449-A7A927B05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7599A-7469-6944-B9E9-5F019C435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22EB72-0676-3C41-AED4-200C386BBF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B4273C-0867-6148-90FF-53A060FE0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F8D9CD-7817-5040-B316-44E94CDC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D7C3C0-3417-8147-8493-6225771D5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B51A6-F22A-B445-8CFD-39C6F4EF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7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008DD-67C5-BE4A-8884-5E48390C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BE65E-AE59-8B4F-AA0D-E50C63E0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82E4CB-8DB7-B84B-BBAD-5640B9CF2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33FF9-0DCD-8647-BC96-865E9151F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97BB8D-95E3-C947-9B3D-4CC43E89B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2B08BF-B926-CB4E-AFDC-0BE4B1B41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2E9393-54CC-F84E-87E9-6A17A3BE0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65CA-23BA-DB44-B747-E418C807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9A94C-FCF8-6848-87A6-20D02D6C7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C706D-A425-8D42-8784-8CC3619A2B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FFA73-9186-244C-93F2-1356D100E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35EFB-4272-7843-AE8D-099D6FBB3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B8DE9-6A67-E842-87C0-D0D3D5770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689B6-23A0-E941-8C19-4467D4B89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E51E86-6D7B-D04D-B62F-D24C9A8C3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E725DE-99A5-954F-946D-57315A17F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673EF-73EF-704F-9BD7-3B81138E5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E582E-874E-7A4A-BC35-30968A6E6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F85D0-17DD-D544-8BDC-6A6F86F2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1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AEAB56-DE16-6C40-9344-82AF6C86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DB3ED-17C9-8A4D-AD1A-A7746A4F4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9E1B7-FF7C-FC43-87E9-D44C0BC92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3708B-D2D2-094E-966B-905CEC284F20}" type="datetimeFigureOut">
              <a:rPr lang="en-US" smtClean="0"/>
              <a:t>3/1/18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AA909F-08CF-2C4B-9ADD-D9148024F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20E47-955B-5B4A-8A52-C52CF4EF1C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140BB-F359-5446-A675-E07EF0006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31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56D0-2577-2944-A47F-80A08F1897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Internet of Things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78A3-125C-0847-A288-5CC0133D3B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Sritrusta Sukaridhoto, ST. </a:t>
            </a:r>
            <a:r>
              <a:rPr lang="en-US" dirty="0" err="1"/>
              <a:t>Ph.D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21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208C-E556-7948-80BD-F7FC3189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Daftar</a:t>
            </a:r>
            <a:r>
              <a:rPr lang="en-US" dirty="0"/>
              <a:t> 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12553-191F-0043-B304-D18CC6FA6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Pengenalan</a:t>
            </a:r>
            <a:r>
              <a:rPr lang="en-US" dirty="0"/>
              <a:t> Internet of Things </a:t>
            </a:r>
            <a:r>
              <a:rPr lang="en-US" dirty="0" err="1"/>
              <a:t>dan</a:t>
            </a:r>
            <a:r>
              <a:rPr lang="en-US" dirty="0"/>
              <a:t> Big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Embedded System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SBC: Single Board Computing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SBMC: Single Board Micro Computing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Perangkat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Fisik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Kontrol</a:t>
            </a:r>
            <a:r>
              <a:rPr lang="en-US" dirty="0">
                <a:sym typeface="Wingdings" pitchFamily="2" charset="2"/>
              </a:rPr>
              <a:t> </a:t>
            </a:r>
            <a:r>
              <a:rPr lang="en-US" dirty="0" err="1">
                <a:sym typeface="Wingdings" pitchFamily="2" charset="2"/>
              </a:rPr>
              <a:t>Akusisi</a:t>
            </a:r>
            <a:r>
              <a:rPr lang="en-US" dirty="0">
                <a:sym typeface="Wingdings" pitchFamily="2" charset="2"/>
              </a:rPr>
              <a:t> Data Sensor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Perangkat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Fisik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Kontrol</a:t>
            </a:r>
            <a:r>
              <a:rPr lang="en-US" dirty="0">
                <a:sym typeface="Wingdings" pitchFamily="2" charset="2"/>
              </a:rPr>
              <a:t> </a:t>
            </a:r>
            <a:r>
              <a:rPr lang="en-US" dirty="0" err="1">
                <a:sym typeface="Wingdings" pitchFamily="2" charset="2"/>
              </a:rPr>
              <a:t>Aplikasi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Akusisi</a:t>
            </a:r>
            <a:r>
              <a:rPr lang="en-US" dirty="0">
                <a:sym typeface="Wingdings" pitchFamily="2" charset="2"/>
              </a:rPr>
              <a:t> Data Sensor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Internet of Things </a:t>
            </a:r>
            <a:r>
              <a:rPr lang="en-US" dirty="0" err="1">
                <a:sym typeface="Wingdings" pitchFamily="2" charset="2"/>
              </a:rPr>
              <a:t>Konektivitas</a:t>
            </a:r>
            <a:endParaRPr lang="en-US" dirty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Internet of Things Edge Computing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Wingdings" pitchFamily="2" charset="2"/>
              </a:rPr>
              <a:t>Internet of Things Data Accumulation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Teknologi</a:t>
            </a:r>
            <a:r>
              <a:rPr lang="en-US" dirty="0">
                <a:sym typeface="Wingdings" pitchFamily="2" charset="2"/>
              </a:rPr>
              <a:t> Big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Aplikasi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Teknologi</a:t>
            </a:r>
            <a:r>
              <a:rPr lang="en-US" dirty="0">
                <a:sym typeface="Wingdings" pitchFamily="2" charset="2"/>
              </a:rPr>
              <a:t> Big Data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469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79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Internet of Things</vt:lpstr>
      <vt:lpstr>Daftar Isi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</dc:title>
  <dc:creator>Sritrusta Sukaridhoto</dc:creator>
  <cp:lastModifiedBy>Sritrusta Sukaridhoto</cp:lastModifiedBy>
  <cp:revision>1</cp:revision>
  <dcterms:created xsi:type="dcterms:W3CDTF">2018-03-01T02:26:42Z</dcterms:created>
  <dcterms:modified xsi:type="dcterms:W3CDTF">2018-03-01T02:31:55Z</dcterms:modified>
</cp:coreProperties>
</file>