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7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BAE44-C75C-E945-89C8-F76E2CF3EA25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B277B-74BB-6342-A437-D6B80F5B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3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277B-74BB-6342-A437-D6B80F5B96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72F8-9C6E-184A-9625-1373AFFEF26F}" type="datetime1">
              <a:rPr lang="en-ID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CE1-17B7-CF47-AEB3-CD69A278CE0E}" type="datetime1">
              <a:rPr lang="en-ID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C0E-565D-BD41-8C6A-A013F556FFBF}" type="datetime1">
              <a:rPr lang="en-ID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2D1F-42CA-3348-A0FF-3F7F6712D03A}" type="datetime1">
              <a:rPr lang="en-ID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54EB-32A4-D347-88F5-DE73B0139E6E}" type="datetime1">
              <a:rPr lang="en-ID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978A-FA27-CC48-9594-C1D31011A2B1}" type="datetime1">
              <a:rPr lang="en-ID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B8-A7DF-3547-BE2D-DBA6833F8C62}" type="datetime1">
              <a:rPr lang="en-ID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A8D6-D88C-BD44-85E5-67D22254BF25}" type="datetime1">
              <a:rPr lang="en-ID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98E2-B164-2746-AA56-BE0369CD2F0B}" type="datetime1">
              <a:rPr lang="en-ID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CEEE38-FDB1-0E4C-AEA0-49375931C373}" type="datetime1">
              <a:rPr lang="en-ID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9EC5-5A29-3B4A-9C4B-AF34A89F3FCD}" type="datetime1">
              <a:rPr lang="en-ID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242405-B3F5-5140-B9A6-08CC23DAAA5F}" type="datetime1">
              <a:rPr lang="en-ID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740EAF-8401-194F-B3FD-6856C1D6361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67231" y="17057"/>
            <a:ext cx="1324770" cy="125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4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of Things: </a:t>
            </a:r>
            <a:br>
              <a:rPr lang="en-US" dirty="0" smtClean="0"/>
            </a:b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Sritrusta Sukaridhoto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di Big Data</a:t>
            </a:r>
          </a:p>
          <a:p>
            <a:pPr lvl="1"/>
            <a:r>
              <a:rPr lang="en-US" dirty="0" err="1" smtClean="0"/>
              <a:t>Visualisasi</a:t>
            </a:r>
            <a:endParaRPr lang="en-US" dirty="0" smtClean="0"/>
          </a:p>
          <a:p>
            <a:pPr lvl="1"/>
            <a:r>
              <a:rPr lang="en-US" dirty="0" err="1" smtClean="0"/>
              <a:t>Analitik</a:t>
            </a:r>
            <a:endParaRPr lang="en-US" dirty="0" smtClean="0"/>
          </a:p>
          <a:p>
            <a:pPr lvl="1"/>
            <a:r>
              <a:rPr lang="en-US" dirty="0" smtClean="0"/>
              <a:t>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3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Thingsboard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Based platform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koleksi</a:t>
            </a:r>
            <a:r>
              <a:rPr lang="en-US" dirty="0" smtClean="0"/>
              <a:t>, process, visualization, </a:t>
            </a:r>
            <a:r>
              <a:rPr lang="en-US" dirty="0" err="1" smtClean="0"/>
              <a:t>dan</a:t>
            </a:r>
            <a:r>
              <a:rPr lang="en-US" dirty="0" smtClean="0"/>
              <a:t> device management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dashboard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IoT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0159" y="370342"/>
            <a:ext cx="1283277" cy="128327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3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255" y="0"/>
            <a:ext cx="2540000" cy="25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1680"/>
            <a:ext cx="10058400" cy="1450757"/>
          </a:xfrm>
        </p:spPr>
        <p:txBody>
          <a:bodyPr/>
          <a:lstStyle/>
          <a:p>
            <a:r>
              <a:rPr lang="en-US" dirty="0" smtClean="0"/>
              <a:t>Pentaho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Pentaho Data Integration (PDI)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ETL tool open source yang </a:t>
            </a:r>
            <a:r>
              <a:rPr lang="en-US" dirty="0" err="1" smtClean="0"/>
              <a:t>populer</a:t>
            </a:r>
            <a:r>
              <a:rPr lang="en-US" dirty="0" smtClean="0"/>
              <a:t>.</a:t>
            </a:r>
          </a:p>
          <a:p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platform Open Source Business Intelligence (OSBI)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Bussiness</a:t>
            </a:r>
            <a:r>
              <a:rPr lang="en-US" dirty="0"/>
              <a:t> Intelligence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Pentaho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report,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data, </a:t>
            </a:r>
            <a:r>
              <a:rPr lang="en-US" dirty="0" err="1"/>
              <a:t>membuat</a:t>
            </a:r>
            <a:r>
              <a:rPr lang="en-US" dirty="0"/>
              <a:t> dashboard,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mengintegrasikan</a:t>
            </a:r>
            <a:r>
              <a:rPr lang="en-US" dirty="0"/>
              <a:t> data (ETL).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ElasticSearch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Elasticsearch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database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NoSQL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di search engine </a:t>
            </a:r>
            <a:r>
              <a:rPr lang="en-US" dirty="0" err="1"/>
              <a:t>database.</a:t>
            </a:r>
            <a:r>
              <a:rPr lang="en-US" b="1" dirty="0" err="1"/>
              <a:t>Elasticsearch</a:t>
            </a:r>
            <a:r>
              <a:rPr lang="en-US" dirty="0"/>
              <a:t> </a:t>
            </a:r>
            <a:r>
              <a:rPr lang="en-US" dirty="0" err="1"/>
              <a:t>ditenagai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Apache Lucene yang juga </a:t>
            </a:r>
            <a:r>
              <a:rPr lang="en-US" dirty="0" err="1"/>
              <a:t>merupakan</a:t>
            </a:r>
            <a:r>
              <a:rPr lang="en-US" dirty="0"/>
              <a:t> search engine database yang </a:t>
            </a:r>
            <a:r>
              <a:rPr lang="en-US" dirty="0" err="1"/>
              <a:t>memiliki</a:t>
            </a:r>
            <a:r>
              <a:rPr lang="en-US" dirty="0"/>
              <a:t> query low level. </a:t>
            </a:r>
            <a:r>
              <a:rPr lang="en-US" b="1" dirty="0" err="1"/>
              <a:t>Elasticsearch</a:t>
            </a:r>
            <a:r>
              <a:rPr lang="en-US" dirty="0"/>
              <a:t> </a:t>
            </a:r>
            <a:r>
              <a:rPr lang="en-US" dirty="0" err="1"/>
              <a:t>memiliki</a:t>
            </a:r>
            <a:r>
              <a:rPr lang="en-US" dirty="0"/>
              <a:t> query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smtClean="0"/>
              <a:t>RESTful.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of Things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0EAF-8401-194F-B3FD-6856C1D636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88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114</Words>
  <Application>Microsoft Macintosh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Internet of Things:  Application</vt:lpstr>
      <vt:lpstr>Pendahuluan</vt:lpstr>
      <vt:lpstr>Thingsboard</vt:lpstr>
      <vt:lpstr>Pentaho</vt:lpstr>
      <vt:lpstr>ElasticSearch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Things:  Application</dc:title>
  <dc:creator>Sritrusta Sukaridhoto</dc:creator>
  <cp:lastModifiedBy>Sritrusta Sukaridhoto</cp:lastModifiedBy>
  <cp:revision>8</cp:revision>
  <dcterms:created xsi:type="dcterms:W3CDTF">2017-10-26T19:44:47Z</dcterms:created>
  <dcterms:modified xsi:type="dcterms:W3CDTF">2017-10-26T23:40:20Z</dcterms:modified>
</cp:coreProperties>
</file>