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6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9F1B-61D2-4441-81AF-4C57491D403B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01267-ED50-5E41-8662-443C3E673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01267-ED50-5E41-8662-443C3E673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9B5A-96BA-134B-8634-34C98A761A07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EE52-4B48-DE41-A345-D1844F47D3E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CB52-4B1E-CF41-964A-7A00C66E889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14D6-4FF7-E146-A9D8-0B19050885F0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7CFE-BDE4-E544-B255-B9DFF98EBFB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9DF7-D1C0-2B4E-943E-168AE4ED56F4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CCA0-F33E-C747-9C26-89788C46A7BF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0FBE-897A-1D4C-8CEE-995F2E6B53E5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1879-3068-5342-B61E-ED9CC365F4D7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847871-4734-DA4D-ADD0-F49E417DFEA8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75D8-B652-CF41-9E33-FF1757B8B506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62747D-A548-0A49-9EDC-001B5B453A7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C77062-6111-E34B-BC67-7472549468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Things: </a:t>
            </a:r>
            <a:r>
              <a:rPr lang="en-US" dirty="0" err="1"/>
              <a:t>Teknologi</a:t>
            </a:r>
            <a:r>
              <a:rPr lang="en-US" dirty="0"/>
              <a:t> Big Data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3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Data store </a:t>
            </a:r>
            <a:r>
              <a:rPr lang="en-US" dirty="0" err="1"/>
              <a:t>adalah</a:t>
            </a:r>
            <a:r>
              <a:rPr lang="en-US" dirty="0"/>
              <a:t> tools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non-</a:t>
            </a:r>
            <a:r>
              <a:rPr lang="en-US" dirty="0" err="1"/>
              <a:t>realtime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/>
              <a:t>Datastore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RDBMS </a:t>
            </a:r>
            <a:r>
              <a:rPr lang="en-US" dirty="0" err="1"/>
              <a:t>ataupun</a:t>
            </a:r>
            <a:r>
              <a:rPr lang="en-US" dirty="0"/>
              <a:t> je- </a:t>
            </a:r>
            <a:r>
              <a:rPr lang="en-US" dirty="0" err="1"/>
              <a:t>nis</a:t>
            </a:r>
            <a:r>
              <a:rPr lang="en-US" dirty="0"/>
              <a:t> NoSQL </a:t>
            </a:r>
            <a:r>
              <a:rPr lang="en-US" dirty="0" err="1"/>
              <a:t>lainnya</a:t>
            </a:r>
            <a:r>
              <a:rPr lang="en-US" dirty="0"/>
              <a:t>. RDBMS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 store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ditampung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 </a:t>
            </a:r>
            <a:r>
              <a:rPr lang="en-US" dirty="0" err="1"/>
              <a:t>hilangan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Datastore</a:t>
            </a:r>
            <a:r>
              <a:rPr lang="en-US" dirty="0"/>
              <a:t> yang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NoSQL </a:t>
            </a:r>
          </a:p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pPr lvl="1" algn="just"/>
            <a:r>
              <a:rPr lang="en-US" dirty="0" smtClean="0"/>
              <a:t>Document </a:t>
            </a:r>
            <a:r>
              <a:rPr lang="en-US" dirty="0" smtClean="0">
                <a:sym typeface="Wingdings"/>
              </a:rPr>
              <a:t> MongoDB</a:t>
            </a:r>
          </a:p>
          <a:p>
            <a:pPr lvl="1" algn="just"/>
            <a:r>
              <a:rPr lang="en-US" dirty="0" smtClean="0">
                <a:sym typeface="Wingdings"/>
              </a:rPr>
              <a:t>Column-Oriented </a:t>
            </a:r>
            <a:r>
              <a:rPr lang="en-US" dirty="0" err="1" smtClean="0">
                <a:sym typeface="Wingdings"/>
              </a:rPr>
              <a:t>Hbase</a:t>
            </a:r>
            <a:r>
              <a:rPr lang="en-US" dirty="0" smtClean="0">
                <a:sym typeface="Wingdings"/>
              </a:rPr>
              <a:t>, Cassandra</a:t>
            </a:r>
          </a:p>
          <a:p>
            <a:pPr lvl="1"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user. </a:t>
            </a:r>
          </a:p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data yang </a:t>
            </a:r>
            <a:r>
              <a:rPr lang="en-US" dirty="0" err="1"/>
              <a:t>berada</a:t>
            </a:r>
            <a:r>
              <a:rPr lang="en-US" dirty="0"/>
              <a:t> di data store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user.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web, desktop </a:t>
            </a:r>
            <a:r>
              <a:rPr lang="en-US" dirty="0" err="1"/>
              <a:t>ataupun</a:t>
            </a:r>
            <a:r>
              <a:rPr lang="en-US" dirty="0"/>
              <a:t> mobile.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hanyalah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US" dirty="0" err="1"/>
              <a:t>adalah</a:t>
            </a:r>
            <a:r>
              <a:rPr lang="en-US" dirty="0"/>
              <a:t> model </a:t>
            </a:r>
            <a:r>
              <a:rPr lang="en-US" dirty="0" err="1"/>
              <a:t>pemrograman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distributed computing yang </a:t>
            </a:r>
            <a:r>
              <a:rPr lang="en-US" dirty="0" err="1"/>
              <a:t>dijalankan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data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di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 </a:t>
            </a:r>
          </a:p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programmer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menyem</a:t>
            </a:r>
            <a:r>
              <a:rPr lang="en-US" dirty="0"/>
              <a:t>- </a:t>
            </a:r>
            <a:r>
              <a:rPr lang="en-US" dirty="0" err="1"/>
              <a:t>bunyikan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detail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paralelisasi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 data, load </a:t>
            </a:r>
            <a:r>
              <a:rPr lang="en-US" dirty="0" err="1"/>
              <a:t>bal</a:t>
            </a:r>
            <a:r>
              <a:rPr lang="en-US" dirty="0"/>
              <a:t>- </a:t>
            </a:r>
            <a:r>
              <a:rPr lang="en-US" dirty="0" err="1"/>
              <a:t>ancing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fault tolerance. </a:t>
            </a:r>
          </a:p>
          <a:p>
            <a:r>
              <a:rPr lang="en-US" dirty="0"/>
              <a:t>Program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Java, </a:t>
            </a:r>
            <a:r>
              <a:rPr lang="en-US" dirty="0" err="1"/>
              <a:t>Phyton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C++ </a:t>
            </a:r>
          </a:p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proses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Map </a:t>
            </a:r>
            <a:r>
              <a:rPr lang="en-US" dirty="0" err="1"/>
              <a:t>dan</a:t>
            </a:r>
            <a:r>
              <a:rPr lang="en-US" dirty="0"/>
              <a:t> Re- duce. Map </a:t>
            </a:r>
            <a:r>
              <a:rPr lang="en-US" dirty="0" err="1"/>
              <a:t>merupakan</a:t>
            </a:r>
            <a:r>
              <a:rPr lang="en-US" dirty="0"/>
              <a:t> proses yang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re- duce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Map.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Skema</a:t>
            </a:r>
            <a:r>
              <a:rPr lang="en-US" dirty="0" smtClean="0"/>
              <a:t> MapReduce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55" y="1862778"/>
            <a:ext cx="7632206" cy="35543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Hadoop </a:t>
            </a:r>
            <a:r>
              <a:rPr lang="en-US" dirty="0" err="1"/>
              <a:t>adalah</a:t>
            </a:r>
            <a:r>
              <a:rPr lang="en-US" dirty="0"/>
              <a:t> framework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Java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opensource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atas</a:t>
            </a:r>
            <a:r>
              <a:rPr lang="en-US" dirty="0"/>
              <a:t> Cluster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 smtClean="0"/>
              <a:t>terhubung</a:t>
            </a:r>
            <a:r>
              <a:rPr lang="en-US" dirty="0"/>
              <a:t>. </a:t>
            </a:r>
          </a:p>
          <a:p>
            <a:r>
              <a:rPr lang="en-US" dirty="0"/>
              <a:t>Hadoop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Doug Cutting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asalnya</a:t>
            </a:r>
            <a:r>
              <a:rPr lang="en-US" dirty="0"/>
              <a:t> Hadoop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sub project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Nutch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search engine. Hadoop </a:t>
            </a:r>
            <a:r>
              <a:rPr lang="en-US" dirty="0" err="1"/>
              <a:t>bersifat</a:t>
            </a:r>
            <a:r>
              <a:rPr lang="en-US" dirty="0"/>
              <a:t> open source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Apache Software </a:t>
            </a:r>
            <a:r>
              <a:rPr lang="en-US" dirty="0" err="1"/>
              <a:t>Foun</a:t>
            </a:r>
            <a:r>
              <a:rPr lang="en-US" dirty="0"/>
              <a:t>- </a:t>
            </a:r>
            <a:r>
              <a:rPr lang="en-US" dirty="0" err="1"/>
              <a:t>dation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43" y="384156"/>
            <a:ext cx="2900730" cy="14073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1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Hadoop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36" y="1990253"/>
            <a:ext cx="7465402" cy="33298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1.3 (a)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HDFS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, </a:t>
            </a:r>
            <a:r>
              <a:rPr lang="en-US" dirty="0" err="1"/>
              <a:t>DataNode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Secondary </a:t>
            </a:r>
            <a:r>
              <a:rPr lang="en-US" dirty="0" err="1"/>
              <a:t>NameNode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1.3 (b)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MapReduce yang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TaskTracker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6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adalah</a:t>
            </a:r>
            <a:r>
              <a:rPr lang="en-US" dirty="0"/>
              <a:t> distributed file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Java yang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- </a:t>
            </a:r>
            <a:r>
              <a:rPr lang="en-US" dirty="0" err="1"/>
              <a:t>puter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[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218" y="1900973"/>
            <a:ext cx="5181600" cy="45452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</a:t>
            </a:r>
            <a:r>
              <a:rPr lang="en-US" dirty="0" err="1"/>
              <a:t>adalah</a:t>
            </a:r>
            <a:r>
              <a:rPr lang="en-US" dirty="0"/>
              <a:t> data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raksasa</a:t>
            </a:r>
            <a:r>
              <a:rPr lang="en-US" dirty="0"/>
              <a:t> yang </a:t>
            </a:r>
            <a:r>
              <a:rPr lang="en-US" dirty="0" err="1"/>
              <a:t>volumenya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varietas</a:t>
            </a:r>
            <a:r>
              <a:rPr lang="en-US" dirty="0"/>
              <a:t> data,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pula.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User </a:t>
            </a:r>
            <a:r>
              <a:rPr lang="en-US" dirty="0" err="1"/>
              <a:t>memasukan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client </a:t>
            </a:r>
            <a:endParaRPr lang="en-US" dirty="0" smtClean="0"/>
          </a:p>
          <a:p>
            <a:pPr lvl="1"/>
            <a:r>
              <a:rPr lang="en-US" dirty="0" err="1" smtClean="0"/>
              <a:t>Komputer</a:t>
            </a:r>
            <a:r>
              <a:rPr lang="en-US" dirty="0" smtClean="0"/>
              <a:t> client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NameNode</a:t>
            </a:r>
            <a:r>
              <a:rPr lang="en-US" dirty="0" smtClean="0"/>
              <a:t> </a:t>
            </a:r>
            <a:r>
              <a:rPr lang="en-US" dirty="0" err="1" smtClean="0"/>
              <a:t>memberitahu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data. </a:t>
            </a:r>
          </a:p>
          <a:p>
            <a:pPr lvl="1"/>
            <a:r>
              <a:rPr lang="en-US" dirty="0" err="1" smtClean="0"/>
              <a:t>Komputer</a:t>
            </a:r>
            <a:r>
              <a:rPr lang="en-US" dirty="0" smtClean="0"/>
              <a:t> client </a:t>
            </a:r>
            <a:r>
              <a:rPr lang="en-US" dirty="0" err="1" smtClean="0"/>
              <a:t>mendapatjawa</a:t>
            </a:r>
            <a:r>
              <a:rPr lang="en-US" dirty="0" smtClean="0"/>
              <a:t> </a:t>
            </a:r>
            <a:r>
              <a:rPr lang="en-US" dirty="0" err="1" smtClean="0"/>
              <a:t>bandariName</a:t>
            </a:r>
            <a:r>
              <a:rPr lang="en-US" dirty="0" smtClean="0"/>
              <a:t> Node </a:t>
            </a:r>
            <a:r>
              <a:rPr lang="en-US" dirty="0" err="1" smtClean="0"/>
              <a:t>berupalo</a:t>
            </a:r>
            <a:r>
              <a:rPr lang="en-US" dirty="0" smtClean="0"/>
              <a:t> </a:t>
            </a:r>
            <a:r>
              <a:rPr lang="en-US" dirty="0" err="1" smtClean="0"/>
              <a:t>kasiblok-blok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/>
              <a:t>data. </a:t>
            </a:r>
            <a:endParaRPr lang="en-US" dirty="0" smtClean="0"/>
          </a:p>
          <a:p>
            <a:pPr lvl="1"/>
            <a:r>
              <a:rPr lang="en-US" dirty="0" err="1" smtClean="0"/>
              <a:t>Komputer</a:t>
            </a:r>
            <a:r>
              <a:rPr lang="en-US" dirty="0" smtClean="0"/>
              <a:t> client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DataNode</a:t>
            </a:r>
            <a:r>
              <a:rPr lang="en-US" dirty="0" smtClean="0"/>
              <a:t> </a:t>
            </a:r>
            <a:r>
              <a:rPr lang="en-US" dirty="0" err="1" smtClean="0"/>
              <a:t>untukmemasukan</a:t>
            </a:r>
            <a:r>
              <a:rPr lang="en-US" dirty="0" smtClean="0"/>
              <a:t> </a:t>
            </a:r>
            <a:r>
              <a:rPr lang="en-US" dirty="0"/>
              <a:t>data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. 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terbelah-belah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di </a:t>
            </a:r>
            <a:r>
              <a:rPr lang="en-US" dirty="0" smtClean="0"/>
              <a:t>setting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ditentukan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DataNode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data-data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NameNode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4200" y="2790825"/>
            <a:ext cx="3505200" cy="2133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Data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client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Komputer</a:t>
            </a:r>
            <a:r>
              <a:rPr lang="en-US" dirty="0"/>
              <a:t> client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NameNode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DataNode</a:t>
            </a:r>
            <a:r>
              <a:rPr lang="en-US" dirty="0"/>
              <a:t> </a:t>
            </a:r>
            <a:r>
              <a:rPr lang="en-US" dirty="0" err="1"/>
              <a:t>penyimpan</a:t>
            </a:r>
            <a:r>
              <a:rPr lang="en-US" dirty="0"/>
              <a:t> data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KomputerclientmendapatjawabandariNameNodeberupalokasiblok</a:t>
            </a:r>
            <a:r>
              <a:rPr lang="en-US" dirty="0"/>
              <a:t>-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yang </a:t>
            </a:r>
            <a:r>
              <a:rPr lang="en-US" dirty="0" err="1"/>
              <a:t>inginkan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Komputer</a:t>
            </a:r>
            <a:r>
              <a:rPr lang="en-US" dirty="0" smtClean="0"/>
              <a:t> client </a:t>
            </a:r>
            <a:r>
              <a:rPr lang="en-US" dirty="0" err="1" smtClean="0"/>
              <a:t>secaralangsung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DataNode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DataNode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data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client.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 Hadoop MapReduce engine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Tasktracker</a:t>
            </a:r>
            <a:r>
              <a:rPr lang="en-US" dirty="0"/>
              <a:t>. </a:t>
            </a:r>
          </a:p>
          <a:p>
            <a:r>
              <a:rPr lang="en-US" dirty="0" err="1"/>
              <a:t>Komponen</a:t>
            </a:r>
            <a:r>
              <a:rPr lang="en-US" dirty="0"/>
              <a:t> Map Reduce </a:t>
            </a:r>
          </a:p>
          <a:p>
            <a:r>
              <a:rPr lang="en-US" dirty="0" err="1" smtClean="0"/>
              <a:t>Karyamu</a:t>
            </a:r>
            <a:r>
              <a:rPr lang="en-US" dirty="0" smtClean="0"/>
              <a:t> </a:t>
            </a:r>
            <a:r>
              <a:rPr lang="en-US" dirty="0" err="1" smtClean="0"/>
              <a:t>cepekat</a:t>
            </a:r>
            <a:endParaRPr lang="en-US" dirty="0" smtClean="0"/>
          </a:p>
          <a:p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 err="1"/>
              <a:t>JobTracker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MapReduce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(job)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HDFS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Tracker &amp; Task Tracker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9269" y="1876425"/>
            <a:ext cx="3594100" cy="3962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1650" y="3101975"/>
            <a:ext cx="3670300" cy="1511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-180428"/>
            <a:ext cx="6096000" cy="62037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55" y="93417"/>
            <a:ext cx="7130974" cy="62658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6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379" y="2126182"/>
            <a:ext cx="4938712" cy="6673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SQL Data warehouse </a:t>
            </a:r>
            <a:r>
              <a:rPr lang="en-US" dirty="0" err="1" smtClean="0"/>
              <a:t>pada</a:t>
            </a:r>
            <a:r>
              <a:rPr lang="en-US" dirty="0" smtClean="0"/>
              <a:t> Hadoop </a:t>
            </a:r>
            <a:r>
              <a:rPr lang="en-US" dirty="0" err="1" smtClean="0"/>
              <a:t>dan</a:t>
            </a:r>
            <a:r>
              <a:rPr lang="en-US" dirty="0" smtClean="0"/>
              <a:t> Cloud</a:t>
            </a:r>
          </a:p>
          <a:p>
            <a:r>
              <a:rPr lang="en-US" dirty="0" err="1" smtClean="0"/>
              <a:t>Fitur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Extensive SQL</a:t>
            </a:r>
          </a:p>
          <a:p>
            <a:pPr lvl="1"/>
            <a:r>
              <a:rPr lang="en-US" dirty="0" smtClean="0"/>
              <a:t>ACID Transaction</a:t>
            </a:r>
          </a:p>
          <a:p>
            <a:pPr lvl="1"/>
            <a:r>
              <a:rPr lang="en-US" dirty="0" smtClean="0"/>
              <a:t>In-memory Caching</a:t>
            </a:r>
          </a:p>
          <a:p>
            <a:pPr lvl="1"/>
            <a:r>
              <a:rPr lang="en-US" dirty="0" smtClean="0"/>
              <a:t>Cost-based optimizer</a:t>
            </a:r>
          </a:p>
          <a:p>
            <a:pPr lvl="1"/>
            <a:r>
              <a:rPr lang="en-US" dirty="0" smtClean="0"/>
              <a:t>User-based Dynamic Security</a:t>
            </a:r>
          </a:p>
          <a:p>
            <a:pPr lvl="1"/>
            <a:r>
              <a:rPr lang="en-US" dirty="0" smtClean="0"/>
              <a:t>JDBC/ODBC</a:t>
            </a:r>
          </a:p>
          <a:p>
            <a:pPr lvl="1"/>
            <a:r>
              <a:rPr lang="en-US" dirty="0" smtClean="0"/>
              <a:t>Compatible </a:t>
            </a:r>
            <a:r>
              <a:rPr lang="en-US" dirty="0" err="1" smtClean="0"/>
              <a:t>dengan</a:t>
            </a:r>
            <a:r>
              <a:rPr lang="en-US" dirty="0" smtClean="0"/>
              <a:t> BI Tool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79" y="3330365"/>
            <a:ext cx="4953000" cy="105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33" y="388198"/>
            <a:ext cx="2218547" cy="12475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Spark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framework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, framework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program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node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cluster </a:t>
            </a:r>
            <a:r>
              <a:rPr lang="en-US" dirty="0" err="1"/>
              <a:t>komputer</a:t>
            </a:r>
            <a:r>
              <a:rPr lang="en-US" dirty="0"/>
              <a:t>.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, </a:t>
            </a:r>
            <a:r>
              <a:rPr lang="en-US" dirty="0" err="1"/>
              <a:t>eksekusi</a:t>
            </a:r>
            <a:r>
              <a:rPr lang="en-US" dirty="0"/>
              <a:t>, </a:t>
            </a:r>
            <a:r>
              <a:rPr lang="en-US" dirty="0" err="1"/>
              <a:t>pelacakan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node,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. </a:t>
            </a:r>
          </a:p>
          <a:p>
            <a:r>
              <a:rPr lang="en-US" dirty="0"/>
              <a:t>Spark </a:t>
            </a:r>
            <a:r>
              <a:rPr lang="en-US" dirty="0" err="1"/>
              <a:t>menyediakan</a:t>
            </a:r>
            <a:r>
              <a:rPr lang="en-US" dirty="0"/>
              <a:t> programmer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berpusat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disebut</a:t>
            </a:r>
            <a:r>
              <a:rPr lang="en-US" dirty="0"/>
              <a:t> Resilient Distributed Dataset (RDD), </a:t>
            </a:r>
            <a:r>
              <a:rPr lang="en-US" dirty="0" err="1"/>
              <a:t>sebuah</a:t>
            </a:r>
            <a:r>
              <a:rPr lang="en-US" dirty="0"/>
              <a:t> multiset read-only data yang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cluster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Library:</a:t>
            </a:r>
          </a:p>
          <a:p>
            <a:pPr lvl="1"/>
            <a:r>
              <a:rPr lang="en-US" dirty="0"/>
              <a:t>Spark SQL </a:t>
            </a:r>
          </a:p>
          <a:p>
            <a:pPr lvl="1"/>
            <a:r>
              <a:rPr lang="en-US" dirty="0"/>
              <a:t>Spark Streaming </a:t>
            </a:r>
          </a:p>
          <a:p>
            <a:pPr lvl="1"/>
            <a:r>
              <a:rPr lang="en-US" dirty="0" err="1"/>
              <a:t>MLlib</a:t>
            </a:r>
            <a:r>
              <a:rPr lang="en-US" dirty="0"/>
              <a:t> (Machine Learning) </a:t>
            </a:r>
          </a:p>
          <a:p>
            <a:pPr lvl="1"/>
            <a:r>
              <a:rPr lang="en-US" dirty="0" err="1"/>
              <a:t>GraphX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3" y="286603"/>
            <a:ext cx="2484582" cy="13215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1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Kafka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9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Kafka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Kafka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mempublikasikan-berlangganan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volume data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ujung-titik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lain. Kafka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offline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online. </a:t>
            </a:r>
            <a:r>
              <a:rPr lang="en-US" dirty="0" err="1"/>
              <a:t>Pesan</a:t>
            </a:r>
            <a:r>
              <a:rPr lang="en-US" dirty="0"/>
              <a:t> Kafka yang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disk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direplikasi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cluster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data. Kafka </a:t>
            </a:r>
            <a:r>
              <a:rPr lang="en-US" dirty="0" err="1"/>
              <a:t>dibangun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Zookeeper </a:t>
            </a:r>
            <a:r>
              <a:rPr lang="en-US" dirty="0" err="1"/>
              <a:t>sinkronisasi</a:t>
            </a:r>
            <a:r>
              <a:rPr lang="en-US" dirty="0"/>
              <a:t>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54" y="0"/>
            <a:ext cx="1504977" cy="16380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0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Big Data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92" y="2341419"/>
            <a:ext cx="10813143" cy="304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Data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 source </a:t>
            </a:r>
            <a:r>
              <a:rPr lang="en-US" dirty="0" err="1"/>
              <a:t>yaitu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streaming </a:t>
            </a:r>
            <a:r>
              <a:rPr lang="en-US" dirty="0"/>
              <a:t>data source </a:t>
            </a:r>
            <a:endParaRPr lang="en-US" dirty="0" smtClean="0"/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/>
              <a:t>tweets </a:t>
            </a:r>
            <a:r>
              <a:rPr lang="en-US" dirty="0" err="1"/>
              <a:t>dari</a:t>
            </a:r>
            <a:r>
              <a:rPr lang="en-US" dirty="0"/>
              <a:t> twitter API </a:t>
            </a:r>
            <a:endParaRPr lang="en-US" dirty="0" smtClean="0"/>
          </a:p>
          <a:p>
            <a:pPr lvl="1"/>
            <a:r>
              <a:rPr lang="en-US" dirty="0" smtClean="0"/>
              <a:t>bulk </a:t>
            </a:r>
            <a:r>
              <a:rPr lang="en-US" dirty="0"/>
              <a:t>data source </a:t>
            </a:r>
            <a:endParaRPr lang="en-US" dirty="0" smtClean="0"/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/>
              <a:t>file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file log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file yang </a:t>
            </a:r>
            <a:r>
              <a:rPr lang="en-US" dirty="0" err="1"/>
              <a:t>berisi</a:t>
            </a:r>
            <a:r>
              <a:rPr lang="en-US" dirty="0"/>
              <a:t> data yang di dump </a:t>
            </a:r>
            <a:r>
              <a:rPr lang="en-US" dirty="0" err="1"/>
              <a:t>dari</a:t>
            </a:r>
            <a:r>
              <a:rPr lang="en-US" dirty="0"/>
              <a:t> database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Data </a:t>
            </a:r>
            <a:r>
              <a:rPr lang="en-US" dirty="0" err="1" smtClean="0"/>
              <a:t>Agregator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aggregator </a:t>
            </a:r>
            <a:r>
              <a:rPr lang="en-US" dirty="0" err="1"/>
              <a:t>adalah</a:t>
            </a:r>
            <a:r>
              <a:rPr lang="en-US" dirty="0"/>
              <a:t> tool </a:t>
            </a:r>
            <a:r>
              <a:rPr lang="en-US" dirty="0" err="1"/>
              <a:t>atau</a:t>
            </a:r>
            <a:r>
              <a:rPr lang="en-US" dirty="0"/>
              <a:t> software yang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manyalurkan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di Big data. </a:t>
            </a:r>
          </a:p>
          <a:p>
            <a:r>
              <a:rPr lang="en-US" dirty="0" smtClean="0"/>
              <a:t>Type:</a:t>
            </a:r>
          </a:p>
          <a:p>
            <a:pPr lvl="1"/>
            <a:r>
              <a:rPr lang="en-US" dirty="0" smtClean="0"/>
              <a:t>Pull-Based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aggregator </a:t>
            </a:r>
            <a:endParaRPr lang="en-US" dirty="0" smtClean="0"/>
          </a:p>
          <a:p>
            <a:pPr lvl="2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Java Messaging Queue. 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/>
              <a:t>Apache Kafka, </a:t>
            </a:r>
            <a:r>
              <a:rPr lang="en-US" dirty="0" err="1"/>
              <a:t>RabbitMQ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Push-Based Data Aggregator </a:t>
            </a:r>
            <a:endParaRPr lang="en-US" dirty="0" smtClean="0"/>
          </a:p>
          <a:p>
            <a:pPr lvl="2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men- </a:t>
            </a:r>
            <a:r>
              <a:rPr lang="en-US" dirty="0" err="1"/>
              <a:t>girim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lain yang </a:t>
            </a:r>
            <a:r>
              <a:rPr lang="en-US" dirty="0" err="1"/>
              <a:t>sudah</a:t>
            </a:r>
            <a:r>
              <a:rPr lang="en-US" dirty="0"/>
              <a:t> di set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data aggregator. 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/>
              <a:t>Apache Flume </a:t>
            </a:r>
            <a:r>
              <a:rPr lang="en-US" dirty="0" err="1"/>
              <a:t>dan</a:t>
            </a:r>
            <a:r>
              <a:rPr lang="en-US" dirty="0"/>
              <a:t> Spring-XD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</a:t>
            </a:r>
            <a:r>
              <a:rPr lang="en-US" dirty="0" err="1" smtClean="0"/>
              <a:t>Realtime</a:t>
            </a:r>
            <a:r>
              <a:rPr lang="en-US" dirty="0" smtClean="0"/>
              <a:t> Streaming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sis- tem </a:t>
            </a:r>
            <a:r>
              <a:rPr lang="en-US" dirty="0" err="1"/>
              <a:t>pengolahan</a:t>
            </a:r>
            <a:r>
              <a:rPr lang="en-US" dirty="0"/>
              <a:t> di Big Data yang </a:t>
            </a:r>
            <a:r>
              <a:rPr lang="en-US" dirty="0" err="1"/>
              <a:t>f</a:t>
            </a:r>
            <a:r>
              <a:rPr lang="en-US" dirty="0" err="1" smtClean="0"/>
              <a:t>ungsinya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data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streaming.</a:t>
            </a:r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hashtag yang </a:t>
            </a:r>
            <a:r>
              <a:rPr lang="en-US" dirty="0" err="1"/>
              <a:t>muncul</a:t>
            </a:r>
            <a:r>
              <a:rPr lang="en-US" dirty="0"/>
              <a:t> di </a:t>
            </a:r>
            <a:r>
              <a:rPr lang="en-US" dirty="0" err="1"/>
              <a:t>semua</a:t>
            </a:r>
            <a:r>
              <a:rPr lang="en-US" dirty="0"/>
              <a:t> tweet di twitter. </a:t>
            </a:r>
          </a:p>
          <a:p>
            <a:r>
              <a:rPr lang="en-US" dirty="0" err="1"/>
              <a:t>Contoh</a:t>
            </a:r>
            <a:r>
              <a:rPr lang="en-US" dirty="0"/>
              <a:t> tool yang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en-US" dirty="0" smtClean="0"/>
              <a:t>streaming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Apache </a:t>
            </a:r>
            <a:r>
              <a:rPr lang="en-US" dirty="0" smtClean="0"/>
              <a:t>Storm</a:t>
            </a:r>
          </a:p>
          <a:p>
            <a:pPr lvl="1"/>
            <a:r>
              <a:rPr lang="en-US" dirty="0" smtClean="0"/>
              <a:t>Apache </a:t>
            </a:r>
            <a:r>
              <a:rPr lang="en-US" dirty="0"/>
              <a:t>Spark </a:t>
            </a:r>
            <a:r>
              <a:rPr lang="en-US" dirty="0" smtClean="0"/>
              <a:t>Streaming</a:t>
            </a:r>
          </a:p>
          <a:p>
            <a:pPr lvl="1"/>
            <a:r>
              <a:rPr lang="en-US" dirty="0" smtClean="0"/>
              <a:t>Spring-XD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HDFS</a:t>
            </a:r>
          </a:p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data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Big Data - </a:t>
            </a:r>
            <a:r>
              <a:rPr lang="en-US" dirty="0"/>
              <a:t>Non-</a:t>
            </a:r>
            <a:r>
              <a:rPr lang="en-US" dirty="0" err="1"/>
              <a:t>realtime</a:t>
            </a:r>
            <a:r>
              <a:rPr lang="en-US" dirty="0"/>
              <a:t> processor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/>
              <a:t>data di Big Data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smtClean="0"/>
              <a:t>HDFS.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MapReduce </a:t>
            </a:r>
            <a:r>
              <a:rPr lang="en-US" dirty="0" smtClean="0">
                <a:sym typeface="Wingdings"/>
              </a:rPr>
              <a:t>Hive, Pig</a:t>
            </a:r>
          </a:p>
          <a:p>
            <a:pPr lvl="1"/>
            <a:r>
              <a:rPr lang="en-US" dirty="0" smtClean="0">
                <a:sym typeface="Wingdings"/>
              </a:rPr>
              <a:t>Machine Learning Apache Mahout, Apache Spark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7062-6111-E34B-BC67-7472549468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64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</TotalTime>
  <Words>1204</Words>
  <Application>Microsoft Macintosh PowerPoint</Application>
  <PresentationFormat>Widescreen</PresentationFormat>
  <Paragraphs>166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Calibri Light</vt:lpstr>
      <vt:lpstr>Wingdings</vt:lpstr>
      <vt:lpstr>Retrospect</vt:lpstr>
      <vt:lpstr>Internet of Things: Teknologi Big Data </vt:lpstr>
      <vt:lpstr>Pendahuluan</vt:lpstr>
      <vt:lpstr>Arsitektur Big Data</vt:lpstr>
      <vt:lpstr>Arsitektur Big Data </vt:lpstr>
      <vt:lpstr>Arsitektur Big Data - Data Source</vt:lpstr>
      <vt:lpstr>Arsitektur Big Data - Data Agregator</vt:lpstr>
      <vt:lpstr>Arsitektur Big Data - Realtime Streaming Processor</vt:lpstr>
      <vt:lpstr>Arsitektur Big Data - Hadoop</vt:lpstr>
      <vt:lpstr>Arsitektur Big Data - Non-realtime processor </vt:lpstr>
      <vt:lpstr>Arsitektur Big Data - Data Store</vt:lpstr>
      <vt:lpstr>Arsitektur Big Data - App</vt:lpstr>
      <vt:lpstr>MapReduce</vt:lpstr>
      <vt:lpstr>Konsep</vt:lpstr>
      <vt:lpstr>Proses Skema MapReduce</vt:lpstr>
      <vt:lpstr>Hadoop</vt:lpstr>
      <vt:lpstr>Apache Hadoop</vt:lpstr>
      <vt:lpstr>Arsitektur Hadoop</vt:lpstr>
      <vt:lpstr>Arsitektur Hadoop</vt:lpstr>
      <vt:lpstr>Hadoop Distributed File System (HDFS) </vt:lpstr>
      <vt:lpstr>Prosedur Menyimpan Data</vt:lpstr>
      <vt:lpstr>Prosedur Membaca Data </vt:lpstr>
      <vt:lpstr>Hadoop MapReduce</vt:lpstr>
      <vt:lpstr>Job Tracker &amp; Task Tracker</vt:lpstr>
      <vt:lpstr>PowerPoint Presentation</vt:lpstr>
      <vt:lpstr>PowerPoint Presentation</vt:lpstr>
      <vt:lpstr>Apache Hive</vt:lpstr>
      <vt:lpstr>Apache Hive</vt:lpstr>
      <vt:lpstr>Apache Spark</vt:lpstr>
      <vt:lpstr>Apache Spark</vt:lpstr>
      <vt:lpstr>Apache Kafka</vt:lpstr>
      <vt:lpstr>Apache Kafka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Konektivitas</dc:title>
  <dc:creator>Sritrusta Sukaridhoto</dc:creator>
  <cp:lastModifiedBy>Sritrusta Sukaridhoto</cp:lastModifiedBy>
  <cp:revision>24</cp:revision>
  <dcterms:created xsi:type="dcterms:W3CDTF">2017-10-26T12:58:09Z</dcterms:created>
  <dcterms:modified xsi:type="dcterms:W3CDTF">2017-10-26T23:39:38Z</dcterms:modified>
</cp:coreProperties>
</file>