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112-3A4B-B248-995B-A9BE71B5F0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62DA-DC88-5543-A93C-D8CAAF1B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E62DA-DC88-5543-A93C-D8CAAF1B2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DFAC-5241-4046-BF6E-D6C6C915672B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38F-3E77-7944-A069-15E2FE4F9ABB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C21-41C0-AE4F-A5A4-27B7D43030E7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81B9-BCFC-7846-990F-0BAC8512A96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F813-A95B-8F49-97F6-658C018121D0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A02-D96F-E644-BCDF-E224E203EFB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4373-312E-D74A-B539-2A7A74841DCA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AD3-CEEA-2443-89F4-068593994631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3614-03DD-5A4D-8071-7E7DC7ACA102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7A2D46-7396-D64B-B377-25281AD78031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E108-681A-AF43-8769-A6093C25C9B6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C74F94-0B23-E541-8E88-796BC8BE4839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A844EE-1084-AA4D-870F-62A770AD04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hyperlink" Target="http://www.teknologi-bigdata.com/2015/12/apa-itu-big-data-definisi-big-data-jenis-big-data-manfaat-big-data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Things: </a:t>
            </a:r>
            <a:br>
              <a:rPr lang="en-US" dirty="0" smtClean="0"/>
            </a:br>
            <a:r>
              <a:rPr lang="en-US" dirty="0" smtClean="0"/>
              <a:t>Data Accumulation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accumulation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Big Data system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type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/>
            <a:r>
              <a:rPr lang="en-US" dirty="0" smtClean="0"/>
              <a:t>NoSQL</a:t>
            </a:r>
          </a:p>
          <a:p>
            <a:pPr lvl="2"/>
            <a:r>
              <a:rPr lang="en-US" dirty="0" smtClean="0"/>
              <a:t>Column Data Model </a:t>
            </a:r>
            <a:r>
              <a:rPr lang="en-US" dirty="0" smtClean="0">
                <a:sym typeface="Wingdings"/>
              </a:rPr>
              <a:t>Apache </a:t>
            </a:r>
            <a:r>
              <a:rPr lang="en-US" dirty="0" err="1" smtClean="0">
                <a:sym typeface="Wingdings"/>
              </a:rPr>
              <a:t>Hbase</a:t>
            </a:r>
            <a:r>
              <a:rPr lang="en-US" dirty="0" smtClean="0">
                <a:sym typeface="Wingdings"/>
              </a:rPr>
              <a:t>, Apache Cassandra</a:t>
            </a:r>
          </a:p>
          <a:p>
            <a:pPr lvl="2"/>
            <a:r>
              <a:rPr lang="en-US" dirty="0" smtClean="0">
                <a:sym typeface="Wingdings"/>
              </a:rPr>
              <a:t>Document Data Model  MongoDB</a:t>
            </a:r>
          </a:p>
          <a:p>
            <a:pPr lvl="2"/>
            <a:r>
              <a:rPr lang="en-US" dirty="0" smtClean="0">
                <a:sym typeface="Wingdings"/>
              </a:rPr>
              <a:t>Stream Data Model </a:t>
            </a:r>
            <a:r>
              <a:rPr lang="en-US" dirty="0" err="1" smtClean="0">
                <a:sym typeface="Wingdings"/>
              </a:rPr>
              <a:t>Eventstore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Key-Value Data Model </a:t>
            </a:r>
            <a:r>
              <a:rPr lang="en-US" dirty="0" err="1" smtClean="0">
                <a:sym typeface="Wingdings"/>
              </a:rPr>
              <a:t>Redis</a:t>
            </a:r>
            <a:r>
              <a:rPr lang="en-US" dirty="0" smtClean="0">
                <a:sym typeface="Wingdings"/>
              </a:rPr>
              <a:t> Database</a:t>
            </a:r>
          </a:p>
          <a:p>
            <a:pPr lvl="2"/>
            <a:r>
              <a:rPr lang="en-US" dirty="0" smtClean="0">
                <a:sym typeface="Wingdings"/>
              </a:rPr>
              <a:t>Graph Data Model Neo4j</a:t>
            </a:r>
          </a:p>
          <a:p>
            <a:pPr lvl="1"/>
            <a:r>
              <a:rPr lang="en-US" dirty="0" err="1" smtClean="0">
                <a:sym typeface="Wingdings"/>
              </a:rPr>
              <a:t>NewSQL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err="1" smtClean="0">
                <a:sym typeface="Wingdings"/>
              </a:rPr>
              <a:t>influxDB</a:t>
            </a:r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RDBMS</a:t>
            </a:r>
          </a:p>
          <a:p>
            <a:pPr lvl="2"/>
            <a:r>
              <a:rPr lang="en-US" dirty="0" smtClean="0">
                <a:sym typeface="Wingdings"/>
              </a:rPr>
              <a:t>MySQL, PostgreSQL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91" y="664441"/>
            <a:ext cx="9067800" cy="4254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7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HBase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database </a:t>
            </a:r>
            <a:r>
              <a:rPr lang="en-US" dirty="0" err="1"/>
              <a:t>terdistribusi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 </a:t>
            </a:r>
            <a:r>
              <a:rPr lang="en-US" dirty="0" err="1"/>
              <a:t>HBase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program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Hadoop Distributed File System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 </a:t>
            </a:r>
            <a:endParaRPr lang="en-US" dirty="0" smtClean="0"/>
          </a:p>
          <a:p>
            <a:pPr algn="just"/>
            <a:r>
              <a:rPr lang="en-US" dirty="0" err="1"/>
              <a:t>HBase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Key </a:t>
            </a:r>
            <a:r>
              <a:rPr lang="en-US" dirty="0" err="1"/>
              <a:t>dan</a:t>
            </a:r>
            <a:r>
              <a:rPr lang="en-US" dirty="0"/>
              <a:t> Value.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Key Value Store (KVS). Key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Value </a:t>
            </a:r>
            <a:r>
              <a:rPr lang="en-US" dirty="0" err="1"/>
              <a:t>adalah</a:t>
            </a:r>
            <a:r>
              <a:rPr lang="en-US" dirty="0"/>
              <a:t> data.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data. Key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ditunjuk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Key-</a:t>
            </a:r>
            <a:r>
              <a:rPr lang="en-US" dirty="0" err="1"/>
              <a:t>nya</a:t>
            </a:r>
            <a:r>
              <a:rPr lang="en-US" dirty="0"/>
              <a:t>. </a:t>
            </a:r>
            <a:r>
              <a:rPr lang="en-US" dirty="0" err="1"/>
              <a:t>Pasanangan</a:t>
            </a:r>
            <a:r>
              <a:rPr lang="en-US" dirty="0"/>
              <a:t> Key </a:t>
            </a:r>
            <a:r>
              <a:rPr lang="en-US" dirty="0" err="1"/>
              <a:t>dan</a:t>
            </a:r>
            <a:r>
              <a:rPr lang="en-US" dirty="0"/>
              <a:t> Value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diibaratkan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. Key </a:t>
            </a:r>
            <a:r>
              <a:rPr lang="en-US" dirty="0" err="1"/>
              <a:t>adalah</a:t>
            </a:r>
            <a:r>
              <a:rPr lang="en-US" dirty="0"/>
              <a:t> kata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, kata-kata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alfabet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Value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Key-</a:t>
            </a:r>
            <a:r>
              <a:rPr lang="en-US" dirty="0" err="1"/>
              <a:t>nya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HBase</a:t>
            </a:r>
            <a:r>
              <a:rPr lang="en-US" dirty="0"/>
              <a:t>, Key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Row Key, Column Family, Column, </a:t>
            </a:r>
            <a:r>
              <a:rPr lang="en-US" dirty="0" err="1"/>
              <a:t>dan</a:t>
            </a:r>
            <a:r>
              <a:rPr lang="en-US" dirty="0"/>
              <a:t> Timestamp. </a:t>
            </a:r>
            <a:r>
              <a:rPr lang="en-US" dirty="0" err="1"/>
              <a:t>Sedangkan</a:t>
            </a:r>
            <a:r>
              <a:rPr lang="en-US" dirty="0"/>
              <a:t> Value </a:t>
            </a:r>
            <a:r>
              <a:rPr lang="en-US" dirty="0" err="1"/>
              <a:t>adalah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'byte array'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data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, website pages, </a:t>
            </a:r>
            <a:r>
              <a:rPr lang="en-US" dirty="0" err="1"/>
              <a:t>maupun</a:t>
            </a:r>
            <a:r>
              <a:rPr lang="en-US" dirty="0"/>
              <a:t> data binary. Row Key juga </a:t>
            </a:r>
            <a:r>
              <a:rPr lang="en-US" dirty="0" err="1"/>
              <a:t>berupa</a:t>
            </a:r>
            <a:r>
              <a:rPr lang="en-US" dirty="0"/>
              <a:t> 'byte array'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'Primary Key'.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Table </a:t>
            </a:r>
            <a:r>
              <a:rPr lang="en-US" dirty="0" err="1"/>
              <a:t>HBase</a:t>
            </a:r>
            <a:r>
              <a:rPr lang="en-US" dirty="0"/>
              <a:t>, Row Key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Column Family, Column </a:t>
            </a:r>
            <a:r>
              <a:rPr lang="en-US" dirty="0" err="1"/>
              <a:t>dan</a:t>
            </a:r>
            <a:r>
              <a:rPr lang="en-US" dirty="0"/>
              <a:t> Timestamp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Data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disortir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Row Key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286603"/>
            <a:ext cx="5651500" cy="1435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Cassandra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open source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managemen</a:t>
            </a:r>
            <a:r>
              <a:rPr lang="en-US" dirty="0"/>
              <a:t> database </a:t>
            </a:r>
            <a:r>
              <a:rPr lang="en-US" dirty="0" err="1"/>
              <a:t>terdistibusi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data </a:t>
            </a:r>
            <a:r>
              <a:rPr lang="en-US" dirty="0" err="1"/>
              <a:t>terstruktur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berkapasitas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. </a:t>
            </a:r>
            <a:endParaRPr lang="en-US" dirty="0" smtClean="0"/>
          </a:p>
          <a:p>
            <a:r>
              <a:rPr lang="en-US" dirty="0" err="1" smtClean="0"/>
              <a:t>Fitur</a:t>
            </a:r>
            <a:endParaRPr lang="en-US" dirty="0" smtClean="0"/>
          </a:p>
          <a:p>
            <a:pPr lvl="1"/>
            <a:r>
              <a:rPr lang="en-US" b="1" i="1" dirty="0"/>
              <a:t>Elastic </a:t>
            </a:r>
            <a:r>
              <a:rPr lang="en-US" b="1" i="1" dirty="0" smtClean="0"/>
              <a:t>Scalability</a:t>
            </a:r>
          </a:p>
          <a:p>
            <a:pPr lvl="1"/>
            <a:r>
              <a:rPr lang="en-US" b="1" dirty="0" err="1"/>
              <a:t>Penyimpanan</a:t>
            </a:r>
            <a:r>
              <a:rPr lang="en-US" b="1" dirty="0"/>
              <a:t> data yang </a:t>
            </a:r>
            <a:r>
              <a:rPr lang="en-US" b="1" dirty="0" err="1" smtClean="0"/>
              <a:t>fleksibel</a:t>
            </a:r>
            <a:endParaRPr lang="en-US" b="1" dirty="0" smtClean="0"/>
          </a:p>
          <a:p>
            <a:pPr lvl="1"/>
            <a:r>
              <a:rPr lang="en-US" b="1" dirty="0" err="1"/>
              <a:t>Distribusi</a:t>
            </a:r>
            <a:r>
              <a:rPr lang="en-US" b="1" dirty="0"/>
              <a:t> data yang </a:t>
            </a:r>
            <a:r>
              <a:rPr lang="en-US" b="1" dirty="0" err="1" smtClean="0"/>
              <a:t>mudah</a:t>
            </a:r>
            <a:endParaRPr lang="en-US" b="1" dirty="0" smtClean="0"/>
          </a:p>
          <a:p>
            <a:pPr lvl="1"/>
            <a:r>
              <a:rPr lang="en-US" b="1" dirty="0" err="1"/>
              <a:t>Menulis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14" y="0"/>
            <a:ext cx="2425700" cy="162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59" y="-416769"/>
            <a:ext cx="412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15179"/>
            <a:ext cx="10058400" cy="1450757"/>
          </a:xfrm>
        </p:spPr>
        <p:txBody>
          <a:bodyPr/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MongoDB </a:t>
            </a:r>
            <a:r>
              <a:rPr lang="en-US" dirty="0" err="1"/>
              <a:t>adalah</a:t>
            </a:r>
            <a:r>
              <a:rPr lang="en-US" dirty="0"/>
              <a:t> database NoSQL yang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cross-platform, open-source,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gratis. MongoDB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database NoSQL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populernya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database NoSQL </a:t>
            </a:r>
            <a:r>
              <a:rPr lang="en-US" dirty="0" err="1"/>
              <a:t>pada</a:t>
            </a:r>
            <a:r>
              <a:rPr lang="en-US" dirty="0"/>
              <a:t> era </a:t>
            </a:r>
            <a:r>
              <a:rPr lang="en-US" dirty="0">
                <a:hlinkClick r:id="rId3"/>
              </a:rPr>
              <a:t>Big Data</a:t>
            </a:r>
            <a:r>
              <a:rPr lang="en-US" dirty="0"/>
              <a:t> 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Redis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open source,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database, cache </a:t>
            </a:r>
            <a:r>
              <a:rPr lang="en-US" dirty="0" err="1"/>
              <a:t>dan</a:t>
            </a:r>
            <a:r>
              <a:rPr lang="en-US" dirty="0"/>
              <a:t> message broker. </a:t>
            </a:r>
            <a:r>
              <a:rPr lang="en-US" dirty="0" err="1"/>
              <a:t>Redis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seperti</a:t>
            </a:r>
            <a:r>
              <a:rPr lang="en-US" dirty="0"/>
              <a:t> string, sets, hash, lists </a:t>
            </a:r>
            <a:r>
              <a:rPr lang="en-US" dirty="0" err="1"/>
              <a:t>dan</a:t>
            </a:r>
            <a:r>
              <a:rPr lang="en-US" dirty="0"/>
              <a:t> sorted sets.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cache, </a:t>
            </a:r>
            <a:r>
              <a:rPr lang="en-US" dirty="0" err="1"/>
              <a:t>setiap</a:t>
            </a:r>
            <a:r>
              <a:rPr lang="en-US" dirty="0"/>
              <a:t> key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value.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kelebihannya</a:t>
            </a:r>
            <a:r>
              <a:rPr lang="en-US" dirty="0"/>
              <a:t>, </a:t>
            </a:r>
            <a:r>
              <a:rPr lang="en-US" dirty="0" err="1"/>
              <a:t>Redis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value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9" y="131387"/>
            <a:ext cx="1902220" cy="16059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86603"/>
            <a:ext cx="2082800" cy="208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InfluxDB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basis data time series open-source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InfluxData</a:t>
            </a:r>
            <a:r>
              <a:rPr lang="en-US" dirty="0"/>
              <a:t>. </a:t>
            </a:r>
            <a:r>
              <a:rPr lang="en-US" dirty="0" err="1"/>
              <a:t>InfluxDB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 via HTTP, TCP, </a:t>
            </a:r>
            <a:r>
              <a:rPr lang="en-US" dirty="0" err="1"/>
              <a:t>dan</a:t>
            </a:r>
            <a:r>
              <a:rPr lang="en-US" dirty="0"/>
              <a:t> UDP[5]. </a:t>
            </a:r>
            <a:r>
              <a:rPr lang="en-US" dirty="0" err="1"/>
              <a:t>InfluxDB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Go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dioptimalkan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time series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metrik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data sensor Internet of Things,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real-time. </a:t>
            </a:r>
            <a:r>
              <a:rPr lang="en-US" dirty="0" err="1"/>
              <a:t>InfluxDB</a:t>
            </a:r>
            <a:r>
              <a:rPr lang="en-US" dirty="0"/>
              <a:t>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Graphite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Collectd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influxdb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44EE-1084-AA4D-870F-62A770AD0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9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289</Words>
  <Application>Microsoft Macintosh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Internet of Things:  Data Accumulation</vt:lpstr>
      <vt:lpstr>Pendahuluan</vt:lpstr>
      <vt:lpstr>PowerPoint Presentation</vt:lpstr>
      <vt:lpstr>Apache HBase</vt:lpstr>
      <vt:lpstr>Apache Cassandra</vt:lpstr>
      <vt:lpstr>MongoDB</vt:lpstr>
      <vt:lpstr>Redis</vt:lpstr>
      <vt:lpstr>influxdb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 Data Accumulation</dc:title>
  <dc:creator>Sritrusta Sukaridhoto</dc:creator>
  <cp:lastModifiedBy>Sritrusta Sukaridhoto</cp:lastModifiedBy>
  <cp:revision>7</cp:revision>
  <dcterms:created xsi:type="dcterms:W3CDTF">2017-10-26T18:26:54Z</dcterms:created>
  <dcterms:modified xsi:type="dcterms:W3CDTF">2017-10-26T23:38:08Z</dcterms:modified>
</cp:coreProperties>
</file>