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7"/>
  </p:notesMasterIdLst>
  <p:sldIdLst>
    <p:sldId id="257" r:id="rId2"/>
    <p:sldId id="258" r:id="rId3"/>
    <p:sldId id="259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0"/>
  </p:normalViewPr>
  <p:slideViewPr>
    <p:cSldViewPr snapToGrid="0" snapToObjects="1">
      <p:cViewPr varScale="1">
        <p:scale>
          <a:sx n="92" d="100"/>
          <a:sy n="92" d="100"/>
        </p:scale>
        <p:origin x="7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5C6EB-7D30-A449-A090-653718ABC9B2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A47DA-5148-1644-A63C-8333053B2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22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A47DA-5148-1644-A63C-8333053B21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33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01709-A712-1B41-8B6E-292E74861F6B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E4BA-89B1-D043-8807-FAF57783282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DF2F-1B27-934F-B430-C3BAEAEAF76F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E4BA-89B1-D043-8807-FAF5778328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C7AB-9BF0-4543-8691-93F66B358695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E4BA-89B1-D043-8807-FAF5778328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FDCF-4F78-4748-829D-6F87F5C5A032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E4BA-89B1-D043-8807-FAF5778328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3FFA-4529-284B-97F1-ADED15554B5D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E4BA-89B1-D043-8807-FAF57783282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328BA-EF7C-5546-A937-C15E879E9A31}" type="datetime1">
              <a:rPr lang="en-ID" smtClean="0"/>
              <a:t>10/27/17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E4BA-89B1-D043-8807-FAF5778328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6B88-069A-7346-B32F-35D1C28045CB}" type="datetime1">
              <a:rPr lang="en-ID" smtClean="0"/>
              <a:t>10/27/17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E4BA-89B1-D043-8807-FAF5778328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3A4F-C6DC-274B-97DF-55AB1DAE4B59}" type="datetime1">
              <a:rPr lang="en-ID" smtClean="0"/>
              <a:t>10/27/17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E4BA-89B1-D043-8807-FAF5778328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A78B-1B33-814F-8794-CFB59DB1D40B}" type="datetime1">
              <a:rPr lang="en-ID" smtClean="0"/>
              <a:t>10/27/17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E4BA-89B1-D043-8807-FAF5778328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D5717A1-2C6D-EE4B-B4D1-76C28D1609EA}" type="datetime1">
              <a:rPr lang="en-ID" smtClean="0"/>
              <a:t>10/27/17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ACE4BA-89B1-D043-8807-FAF5778328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2EF4-C1EB-CB4E-8849-555C5F0AE4AF}" type="datetime1">
              <a:rPr lang="en-ID" smtClean="0"/>
              <a:t>10/27/17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E4BA-89B1-D043-8807-FAF5778328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EB89BF9-5038-C346-9197-4FAA51F83E7D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FACE4BA-89B1-D043-8807-FAF57783282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67231" y="17057"/>
            <a:ext cx="1324770" cy="125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Internet of Things: </a:t>
            </a:r>
            <a:br>
              <a:rPr lang="en-US" dirty="0" smtClean="0"/>
            </a:br>
            <a:r>
              <a:rPr lang="en-US" dirty="0" smtClean="0"/>
              <a:t>Edge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Sritrusta Sukaridhoto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079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690255" y="196644"/>
            <a:ext cx="8811491" cy="622652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E4BA-89B1-D043-8807-FAF5778328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75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423" y="110837"/>
            <a:ext cx="6034047" cy="656705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E4BA-89B1-D043-8807-FAF5778328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86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05" y="134505"/>
            <a:ext cx="11391900" cy="60071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E4BA-89B1-D043-8807-FAF5778328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23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Computing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Sensor </a:t>
            </a:r>
            <a:r>
              <a:rPr lang="en-US" dirty="0" err="1" smtClean="0"/>
              <a:t>terhubung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edge computing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3748405" y="2497426"/>
            <a:ext cx="4756150" cy="40227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E4BA-89B1-D043-8807-FAF5778328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7996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</TotalTime>
  <Words>32</Words>
  <Application>Microsoft Macintosh PowerPoint</Application>
  <PresentationFormat>Widescreen</PresentationFormat>
  <Paragraphs>13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Calibri</vt:lpstr>
      <vt:lpstr>Calibri Light</vt:lpstr>
      <vt:lpstr>Retrospect</vt:lpstr>
      <vt:lpstr>Internet of Things:  Edge Computing</vt:lpstr>
      <vt:lpstr>PowerPoint Presentation</vt:lpstr>
      <vt:lpstr>PowerPoint Presentation</vt:lpstr>
      <vt:lpstr>PowerPoint Presentation</vt:lpstr>
      <vt:lpstr>Edge Computing Model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of Things:  Edge Computing</dc:title>
  <dc:creator>Sritrusta Sukaridhoto</dc:creator>
  <cp:lastModifiedBy>Sritrusta Sukaridhoto</cp:lastModifiedBy>
  <cp:revision>5</cp:revision>
  <dcterms:created xsi:type="dcterms:W3CDTF">2017-10-26T17:47:15Z</dcterms:created>
  <dcterms:modified xsi:type="dcterms:W3CDTF">2017-10-26T23:37:39Z</dcterms:modified>
</cp:coreProperties>
</file>