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2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4A034-F425-B748-942B-7CA7EA98CDB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7CB1E-8C0E-3F4E-9C1F-9DB20871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2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7CB1E-8C0E-3F4E-9C1F-9DB208713F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4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56BE-B43B-494C-A38F-4169DF54749B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3BC-0E5C-0945-9ADC-15A8E613ECD9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5D0A-BDC8-4E4C-961F-55108E0EE3FB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427-201C-D441-9786-49DBC2625F42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6BD-BA6E-AB49-9D95-FFF7ECE9B4CA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0D1D-1366-8B47-BBC0-BEC519958A2A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AAE6-68F5-0B4D-A358-8F06DF6A366A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AE-0615-F546-9547-34332E3EA0D8}" type="datetime1">
              <a:rPr lang="en-ID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42BB-2C21-1543-BB44-BADD7C1F5052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3C28C2-7614-8649-BC21-B9C87A2E42B5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AFCEE-1ADD-DD41-B1D0-16DB9A1C9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1389-40F8-1340-BC05-3AA00EA0C86A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54E4E1-1FA4-234F-9E0B-6B4CDDBBD6D3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3AFCEE-1ADD-DD41-B1D0-16DB9A1C9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67231" y="17057"/>
            <a:ext cx="1324770" cy="12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1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 of Things: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Akusisi</a:t>
            </a:r>
            <a:r>
              <a:rPr lang="en-US" dirty="0" smtClean="0"/>
              <a:t> </a:t>
            </a:r>
            <a:r>
              <a:rPr lang="en-US" dirty="0" smtClean="0"/>
              <a:t>Data </a:t>
            </a:r>
            <a:r>
              <a:rPr lang="en-US" dirty="0" smtClean="0"/>
              <a:t>Sensor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Sukaridhoto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3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Digital </a:t>
            </a:r>
            <a:r>
              <a:rPr lang="en-US" dirty="0" err="1"/>
              <a:t>dengan</a:t>
            </a:r>
            <a:r>
              <a:rPr lang="en-US" dirty="0"/>
              <a:t> Arduino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478105"/>
            <a:ext cx="10058400" cy="275904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0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</a:t>
            </a:r>
            <a:r>
              <a:rPr lang="en-US" dirty="0" err="1"/>
              <a:t>secara</a:t>
            </a:r>
            <a:r>
              <a:rPr lang="en-US" dirty="0"/>
              <a:t> USART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smtClean="0"/>
              <a:t>Arduino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982" y="1894607"/>
            <a:ext cx="5305281" cy="34933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2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Membaca</a:t>
            </a:r>
            <a:r>
              <a:rPr lang="en-US" dirty="0"/>
              <a:t> Input Color Sensor </a:t>
            </a:r>
            <a:r>
              <a:rPr lang="en-US" dirty="0" err="1"/>
              <a:t>dengan</a:t>
            </a:r>
            <a:r>
              <a:rPr lang="en-US" dirty="0"/>
              <a:t> Arduino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4988" y="1846263"/>
            <a:ext cx="3922349" cy="4022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Color Sensor </a:t>
            </a:r>
            <a:r>
              <a:rPr lang="en-US" dirty="0" err="1"/>
              <a:t>dengan</a:t>
            </a:r>
            <a:r>
              <a:rPr lang="en-US" dirty="0"/>
              <a:t> Arduino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8395" y="1846263"/>
            <a:ext cx="3715535" cy="4022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Color Sensor </a:t>
            </a:r>
            <a:r>
              <a:rPr lang="en-US" dirty="0" err="1"/>
              <a:t>dengan</a:t>
            </a:r>
            <a:r>
              <a:rPr lang="en-US" dirty="0"/>
              <a:t> Arduino 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4837" y="1846263"/>
            <a:ext cx="3702652" cy="4022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4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Membaca</a:t>
            </a:r>
            <a:r>
              <a:rPr lang="en-US" dirty="0"/>
              <a:t> Input Rotation Sensor </a:t>
            </a:r>
            <a:r>
              <a:rPr lang="en-US" dirty="0" err="1"/>
              <a:t>dengan</a:t>
            </a:r>
            <a:r>
              <a:rPr lang="en-US" dirty="0"/>
              <a:t> Arduino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1290" y="1846263"/>
            <a:ext cx="4429746" cy="4022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6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</a:t>
            </a:r>
            <a:r>
              <a:rPr lang="en-US" dirty="0" err="1"/>
              <a:t>secara</a:t>
            </a:r>
            <a:r>
              <a:rPr lang="en-US" dirty="0"/>
              <a:t> I2C </a:t>
            </a:r>
            <a:r>
              <a:rPr lang="en-US" dirty="0" err="1"/>
              <a:t>dengan</a:t>
            </a:r>
            <a:r>
              <a:rPr lang="en-US" dirty="0"/>
              <a:t> Arduino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9889" y="1846263"/>
            <a:ext cx="4552547" cy="4022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27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Membaca</a:t>
            </a:r>
            <a:r>
              <a:rPr lang="en-US" dirty="0"/>
              <a:t> Input Sensor Air Atlas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smtClean="0"/>
              <a:t>Arduino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7008" y="1846263"/>
            <a:ext cx="3978310" cy="4022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7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Sensor Air Atlas </a:t>
            </a:r>
            <a:r>
              <a:rPr lang="en-US" dirty="0" err="1"/>
              <a:t>dengan</a:t>
            </a:r>
            <a:r>
              <a:rPr lang="en-US" dirty="0"/>
              <a:t> Arduino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858" y="1846263"/>
            <a:ext cx="4462610" cy="4022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10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Sensor Air Atlas </a:t>
            </a:r>
            <a:r>
              <a:rPr lang="en-US" dirty="0" err="1"/>
              <a:t>dengan</a:t>
            </a:r>
            <a:r>
              <a:rPr lang="en-US" dirty="0"/>
              <a:t> Arduino 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173" y="1846263"/>
            <a:ext cx="3901979" cy="4022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8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- Python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0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Sensor Air Atlas </a:t>
            </a:r>
            <a:r>
              <a:rPr lang="en-US" dirty="0" err="1"/>
              <a:t>dengan</a:t>
            </a:r>
            <a:r>
              <a:rPr lang="en-US"/>
              <a:t> Arduino </a:t>
            </a:r>
            <a:r>
              <a:rPr lang="en-US" smtClean="0"/>
              <a:t>(4)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6819" y="1846263"/>
            <a:ext cx="3078687" cy="4022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Membaca</a:t>
            </a:r>
            <a:r>
              <a:rPr lang="en-US" dirty="0"/>
              <a:t> Input </a:t>
            </a:r>
            <a:r>
              <a:rPr lang="en-US" dirty="0" err="1"/>
              <a:t>secara</a:t>
            </a:r>
            <a:r>
              <a:rPr lang="en-US" dirty="0"/>
              <a:t> GPIO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Raspiberry</a:t>
            </a:r>
            <a:r>
              <a:rPr lang="en-US" dirty="0"/>
              <a:t> Pi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079" y="1846263"/>
            <a:ext cx="3656168" cy="40227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2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Membaca</a:t>
            </a:r>
            <a:r>
              <a:rPr lang="en-US" dirty="0"/>
              <a:t> Input </a:t>
            </a:r>
            <a:r>
              <a:rPr lang="en-US" dirty="0" err="1"/>
              <a:t>secara</a:t>
            </a:r>
            <a:r>
              <a:rPr lang="en-US" dirty="0"/>
              <a:t> I2C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Raspiberry</a:t>
            </a:r>
            <a:r>
              <a:rPr lang="en-US" dirty="0"/>
              <a:t> Pi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I2C </a:t>
            </a:r>
            <a:r>
              <a:rPr lang="en-US" dirty="0" err="1"/>
              <a:t>pada</a:t>
            </a:r>
            <a:r>
              <a:rPr lang="en-US" dirty="0"/>
              <a:t> Raspberry pi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Mendapatkan</a:t>
            </a:r>
            <a:r>
              <a:rPr lang="en-US" dirty="0"/>
              <a:t> I2C tools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mendownload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kernel </a:t>
            </a:r>
            <a:endParaRPr lang="en-US" dirty="0" smtClean="0"/>
          </a:p>
          <a:p>
            <a:pPr marL="761238" lvl="2" indent="-285750"/>
            <a:r>
              <a:rPr lang="en-US" i="1" dirty="0" smtClean="0"/>
              <a:t>$ </a:t>
            </a:r>
            <a:r>
              <a:rPr lang="en-US" i="1" dirty="0" err="1" smtClean="0"/>
              <a:t>sudo</a:t>
            </a:r>
            <a:r>
              <a:rPr lang="en-US" i="1" dirty="0" smtClean="0"/>
              <a:t> </a:t>
            </a:r>
            <a:r>
              <a:rPr lang="en-US" i="1" dirty="0"/>
              <a:t>apt-get install i2c-tools </a:t>
            </a: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Mengaktifkan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I2C </a:t>
            </a:r>
            <a:r>
              <a:rPr lang="en-US" dirty="0" err="1" smtClean="0"/>
              <a:t>dalam</a:t>
            </a:r>
            <a:r>
              <a:rPr lang="en-US" dirty="0" smtClean="0"/>
              <a:t> kernel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utilitas</a:t>
            </a:r>
            <a:r>
              <a:rPr lang="en-US" dirty="0"/>
              <a:t> </a:t>
            </a:r>
            <a:r>
              <a:rPr lang="en-US" dirty="0" err="1"/>
              <a:t>raspi-config</a:t>
            </a:r>
            <a:r>
              <a:rPr lang="en-US" dirty="0"/>
              <a:t> </a:t>
            </a:r>
            <a:endParaRPr lang="en-US" dirty="0" smtClean="0"/>
          </a:p>
          <a:p>
            <a:pPr marL="932688" lvl="2" indent="-457200"/>
            <a:r>
              <a:rPr lang="en-US" i="1" dirty="0" smtClean="0"/>
              <a:t>$ </a:t>
            </a:r>
            <a:r>
              <a:rPr lang="en-US" i="1" dirty="0" err="1" smtClean="0"/>
              <a:t>sudo</a:t>
            </a:r>
            <a:r>
              <a:rPr lang="en-US" i="1" dirty="0" smtClean="0"/>
              <a:t> </a:t>
            </a:r>
            <a:r>
              <a:rPr lang="en-US" i="1" dirty="0" err="1"/>
              <a:t>raspi-config</a:t>
            </a:r>
            <a:r>
              <a:rPr lang="en-US" i="1" dirty="0"/>
              <a:t> </a:t>
            </a: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raspi-config</a:t>
            </a:r>
            <a:r>
              <a:rPr lang="en-US" dirty="0"/>
              <a:t>, </a:t>
            </a:r>
            <a:r>
              <a:rPr lang="en-US" dirty="0" err="1"/>
              <a:t>melangkah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mengak</a:t>
            </a:r>
            <a:r>
              <a:rPr lang="en-US" dirty="0"/>
              <a:t>- </a:t>
            </a:r>
            <a:r>
              <a:rPr lang="en-US" dirty="0" err="1"/>
              <a:t>tifkan</a:t>
            </a:r>
            <a:r>
              <a:rPr lang="en-US" dirty="0"/>
              <a:t> I2C.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I2C </a:t>
            </a:r>
            <a:r>
              <a:rPr lang="en-US" dirty="0" err="1"/>
              <a:t>pada</a:t>
            </a:r>
            <a:r>
              <a:rPr lang="en-US" dirty="0"/>
              <a:t> Raspberry pi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reboot Raspberry Pi </a:t>
            </a:r>
            <a:endParaRPr lang="en-US" dirty="0" smtClean="0"/>
          </a:p>
          <a:p>
            <a:pPr marL="932688" lvl="2" indent="-457200"/>
            <a:r>
              <a:rPr lang="en-US" dirty="0" smtClean="0"/>
              <a:t>$ </a:t>
            </a:r>
            <a:r>
              <a:rPr lang="en-US" dirty="0" err="1" smtClean="0"/>
              <a:t>sudo</a:t>
            </a:r>
            <a:r>
              <a:rPr lang="en-US" dirty="0" smtClean="0"/>
              <a:t> reboot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I2C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</a:t>
            </a:r>
          </a:p>
          <a:p>
            <a:pPr marL="932688" lvl="2" indent="-457200"/>
            <a:r>
              <a:rPr lang="en-US" i="1" dirty="0" smtClean="0"/>
              <a:t>$ </a:t>
            </a:r>
            <a:r>
              <a:rPr lang="en-US" i="1" dirty="0" err="1" smtClean="0"/>
              <a:t>sudo</a:t>
            </a:r>
            <a:r>
              <a:rPr lang="en-US" i="1" dirty="0" smtClean="0"/>
              <a:t> </a:t>
            </a:r>
            <a:r>
              <a:rPr lang="en-US" i="1" dirty="0"/>
              <a:t>i2cdetect -y 1 </a:t>
            </a:r>
            <a:r>
              <a:rPr lang="en-US" dirty="0"/>
              <a:t>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sudo</a:t>
            </a:r>
            <a:r>
              <a:rPr lang="en-US" dirty="0"/>
              <a:t> i2cdetect y 0 </a:t>
            </a:r>
            <a:r>
              <a:rPr lang="en-US" dirty="0" err="1"/>
              <a:t>pada</a:t>
            </a:r>
            <a:r>
              <a:rPr lang="en-US" dirty="0"/>
              <a:t> model Raspberry pi yang lama)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6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</a:t>
            </a:r>
            <a:r>
              <a:rPr lang="en-US" dirty="0" err="1"/>
              <a:t>secara</a:t>
            </a:r>
            <a:r>
              <a:rPr lang="en-US" dirty="0"/>
              <a:t> I2C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Raspiberry</a:t>
            </a:r>
            <a:r>
              <a:rPr lang="en-US" dirty="0"/>
              <a:t> Pi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mana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dialamatkan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bus I2C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I2C,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pengecekan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segalanya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  <a:endParaRPr lang="en-US" dirty="0" smtClean="0"/>
          </a:p>
          <a:p>
            <a:pPr lvl="1" algn="just">
              <a:buFont typeface="Courier New" charset="0"/>
              <a:buChar char="o"/>
            </a:pPr>
            <a:r>
              <a:rPr lang="en-US" dirty="0" err="1"/>
              <a:t>Mengedit</a:t>
            </a:r>
            <a:r>
              <a:rPr lang="en-US" dirty="0"/>
              <a:t> file-file </a:t>
            </a:r>
            <a:r>
              <a:rPr lang="en-US" dirty="0" err="1" smtClean="0"/>
              <a:t>modul</a:t>
            </a:r>
            <a:endParaRPr lang="en-US" dirty="0"/>
          </a:p>
          <a:p>
            <a:pPr marL="384048" lvl="2" indent="0" algn="just">
              <a:buNone/>
            </a:pPr>
            <a:r>
              <a:rPr lang="en-US" dirty="0" smtClean="0"/>
              <a:t>	$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/>
              <a:t>nano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/modules </a:t>
            </a:r>
            <a:endParaRPr lang="en-US" dirty="0" smtClean="0"/>
          </a:p>
          <a:p>
            <a:pPr lvl="1" algn="just">
              <a:buFont typeface="Courier New" charset="0"/>
              <a:buChar char="o"/>
            </a:pP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/>
              <a:t>baris-baris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</a:p>
          <a:p>
            <a:pPr lvl="2" algn="just">
              <a:buFont typeface="Courier New" charset="0"/>
              <a:buChar char="o"/>
            </a:pPr>
            <a:r>
              <a:rPr lang="pt-BR" dirty="0" smtClean="0"/>
              <a:t>i2c-bcm2708 </a:t>
            </a:r>
            <a:endParaRPr lang="pt-BR" dirty="0"/>
          </a:p>
          <a:p>
            <a:pPr lvl="2" algn="just">
              <a:buFont typeface="Courier New" charset="0"/>
              <a:buChar char="o"/>
            </a:pPr>
            <a:r>
              <a:rPr lang="pt-BR" dirty="0"/>
              <a:t>i</a:t>
            </a:r>
            <a:r>
              <a:rPr lang="pt-BR" dirty="0" smtClean="0"/>
              <a:t>2c-dev </a:t>
            </a:r>
          </a:p>
          <a:p>
            <a:pPr lvl="1" algn="just">
              <a:buFont typeface="Courier New" charset="0"/>
              <a:buChar char="o"/>
            </a:pPr>
            <a:r>
              <a:rPr lang="pt-BR" dirty="0" err="1"/>
              <a:t>Simpan</a:t>
            </a:r>
            <a:r>
              <a:rPr lang="pt-BR" dirty="0"/>
              <a:t> file-file </a:t>
            </a:r>
            <a:r>
              <a:rPr lang="pt-BR" dirty="0" err="1"/>
              <a:t>tersebut</a:t>
            </a:r>
            <a:r>
              <a:rPr lang="pt-BR" dirty="0"/>
              <a:t> </a:t>
            </a:r>
          </a:p>
          <a:p>
            <a:pPr lvl="1" algn="just">
              <a:buFont typeface="Courier New" charset="0"/>
              <a:buChar char="o"/>
            </a:pPr>
            <a:r>
              <a:rPr lang="pt-BR" dirty="0" err="1"/>
              <a:t>Mengedit</a:t>
            </a:r>
            <a:r>
              <a:rPr lang="pt-BR" dirty="0"/>
              <a:t> file </a:t>
            </a:r>
            <a:r>
              <a:rPr lang="pt-BR" dirty="0" err="1"/>
              <a:t>blacklist</a:t>
            </a:r>
            <a:r>
              <a:rPr lang="pt-BR" dirty="0"/>
              <a:t> </a:t>
            </a:r>
          </a:p>
          <a:p>
            <a:pPr lvl="2" algn="just">
              <a:buFont typeface="Courier New" charset="0"/>
              <a:buChar char="o"/>
            </a:pPr>
            <a:r>
              <a:rPr lang="pt-BR" dirty="0" smtClean="0"/>
              <a:t>$ </a:t>
            </a:r>
            <a:r>
              <a:rPr lang="pt-BR" dirty="0" err="1" smtClean="0"/>
              <a:t>sudo</a:t>
            </a:r>
            <a:r>
              <a:rPr lang="pt-BR" dirty="0" smtClean="0"/>
              <a:t> </a:t>
            </a:r>
            <a:r>
              <a:rPr lang="pt-BR" dirty="0"/>
              <a:t>nano /</a:t>
            </a:r>
            <a:r>
              <a:rPr lang="pt-BR" dirty="0" err="1"/>
              <a:t>etc</a:t>
            </a:r>
            <a:r>
              <a:rPr lang="pt-BR" dirty="0"/>
              <a:t>/</a:t>
            </a:r>
            <a:r>
              <a:rPr lang="pt-BR" dirty="0" err="1"/>
              <a:t>modprobe.d</a:t>
            </a:r>
            <a:r>
              <a:rPr lang="pt-BR" dirty="0"/>
              <a:t>/</a:t>
            </a:r>
            <a:r>
              <a:rPr lang="pt-BR" dirty="0" err="1"/>
              <a:t>raspi-blacklist.conf</a:t>
            </a:r>
            <a:r>
              <a:rPr lang="pt-BR" dirty="0"/>
              <a:t> </a:t>
            </a:r>
            <a:endParaRPr lang="pt-BR" dirty="0" smtClean="0"/>
          </a:p>
          <a:p>
            <a:pPr lvl="1" algn="just">
              <a:buFont typeface="Courier New" charset="0"/>
              <a:buChar char="o"/>
            </a:pPr>
            <a:r>
              <a:rPr lang="pt-BR" dirty="0" err="1"/>
              <a:t>Menghilangkan</a:t>
            </a:r>
            <a:r>
              <a:rPr lang="pt-BR" dirty="0"/>
              <a:t> I2C </a:t>
            </a:r>
            <a:r>
              <a:rPr lang="pt-BR" dirty="0" err="1"/>
              <a:t>dari</a:t>
            </a:r>
            <a:r>
              <a:rPr lang="pt-BR" dirty="0"/>
              <a:t> </a:t>
            </a:r>
            <a:r>
              <a:rPr lang="pt-BR" dirty="0" err="1"/>
              <a:t>blacklist</a:t>
            </a:r>
            <a:r>
              <a:rPr lang="pt-BR" dirty="0"/>
              <a:t> </a:t>
            </a:r>
            <a:r>
              <a:rPr lang="pt-BR" dirty="0" err="1"/>
              <a:t>dan</a:t>
            </a:r>
            <a:r>
              <a:rPr lang="pt-BR" dirty="0"/>
              <a:t> </a:t>
            </a:r>
            <a:r>
              <a:rPr lang="pt-BR" dirty="0" err="1"/>
              <a:t>menjadikannya</a:t>
            </a:r>
            <a:r>
              <a:rPr lang="pt-BR" dirty="0"/>
              <a:t> </a:t>
            </a:r>
            <a:r>
              <a:rPr lang="pt-BR" dirty="0" err="1"/>
              <a:t>berupa</a:t>
            </a:r>
            <a:r>
              <a:rPr lang="pt-BR" dirty="0"/>
              <a:t> </a:t>
            </a:r>
            <a:r>
              <a:rPr lang="pt-BR" dirty="0" err="1"/>
              <a:t>perintah</a:t>
            </a:r>
            <a:r>
              <a:rPr lang="pt-BR" dirty="0"/>
              <a:t> </a:t>
            </a:r>
            <a:r>
              <a:rPr lang="pt-BR" dirty="0" err="1"/>
              <a:t>komentar</a:t>
            </a:r>
            <a:r>
              <a:rPr lang="pt-BR" dirty="0"/>
              <a:t> </a:t>
            </a:r>
            <a:r>
              <a:rPr lang="pt-BR" dirty="0" err="1"/>
              <a:t>dengan</a:t>
            </a:r>
            <a:r>
              <a:rPr lang="pt-BR" dirty="0"/>
              <a:t> </a:t>
            </a:r>
            <a:r>
              <a:rPr lang="pt-BR" dirty="0" err="1"/>
              <a:t>menaruh</a:t>
            </a:r>
            <a:r>
              <a:rPr lang="pt-BR" dirty="0"/>
              <a:t> </a:t>
            </a:r>
            <a:r>
              <a:rPr lang="pt-BR" dirty="0" err="1"/>
              <a:t>simbol</a:t>
            </a:r>
            <a:r>
              <a:rPr lang="pt-BR" dirty="0"/>
              <a:t>#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depan</a:t>
            </a:r>
            <a:r>
              <a:rPr lang="pt-BR" dirty="0"/>
              <a:t> </a:t>
            </a:r>
            <a:r>
              <a:rPr lang="pt-BR" dirty="0" err="1"/>
              <a:t>baris</a:t>
            </a:r>
            <a:r>
              <a:rPr lang="pt-BR" dirty="0"/>
              <a:t> </a:t>
            </a:r>
          </a:p>
          <a:p>
            <a:pPr lvl="2" algn="just">
              <a:buFont typeface="Courier New" charset="0"/>
              <a:buChar char="o"/>
            </a:pPr>
            <a:r>
              <a:rPr lang="pt-BR" dirty="0"/>
              <a:t>#</a:t>
            </a:r>
            <a:r>
              <a:rPr lang="pt-BR" dirty="0" err="1"/>
              <a:t>blacklist</a:t>
            </a:r>
            <a:r>
              <a:rPr lang="pt-BR" dirty="0"/>
              <a:t> i2c-bc,2708 </a:t>
            </a:r>
            <a:endParaRPr lang="pt-BR" dirty="0" smtClean="0"/>
          </a:p>
          <a:p>
            <a:pPr lvl="2" algn="just">
              <a:buFont typeface="Courier New" charset="0"/>
              <a:buChar char="o"/>
            </a:pPr>
            <a:r>
              <a:rPr lang="pt-BR" dirty="0"/>
              <a:t>**</a:t>
            </a:r>
            <a:r>
              <a:rPr lang="pt-BR" dirty="0" err="1"/>
              <a:t>Kernal</a:t>
            </a:r>
            <a:r>
              <a:rPr lang="pt-BR" dirty="0"/>
              <a:t> lama 3.18 </a:t>
            </a:r>
            <a:r>
              <a:rPr lang="pt-BR" dirty="0" err="1"/>
              <a:t>membutuhkan</a:t>
            </a:r>
            <a:r>
              <a:rPr lang="pt-BR" dirty="0"/>
              <a:t> </a:t>
            </a:r>
            <a:r>
              <a:rPr lang="pt-BR" dirty="0" err="1"/>
              <a:t>untuk</a:t>
            </a:r>
            <a:r>
              <a:rPr lang="pt-BR" dirty="0"/>
              <a:t> </a:t>
            </a:r>
            <a:r>
              <a:rPr lang="pt-BR" dirty="0" err="1"/>
              <a:t>mengaktifkan</a:t>
            </a:r>
            <a:r>
              <a:rPr lang="pt-BR" dirty="0"/>
              <a:t> I2C </a:t>
            </a:r>
            <a:r>
              <a:rPr lang="pt-BR" dirty="0" err="1"/>
              <a:t>dalam</a:t>
            </a:r>
            <a:r>
              <a:rPr lang="pt-BR" dirty="0"/>
              <a:t> </a:t>
            </a:r>
            <a:r>
              <a:rPr lang="pt-BR" dirty="0" err="1" smtClean="0"/>
              <a:t>pohon</a:t>
            </a:r>
            <a:r>
              <a:rPr lang="pt-BR" dirty="0" smtClean="0"/>
              <a:t> </a:t>
            </a:r>
            <a:r>
              <a:rPr lang="pt-BR" dirty="0" err="1"/>
              <a:t>perangkat</a:t>
            </a:r>
            <a:r>
              <a:rPr lang="pt-BR" dirty="0"/>
              <a:t>** </a:t>
            </a:r>
            <a:endParaRPr lang="pt-BR" dirty="0" smtClean="0"/>
          </a:p>
          <a:p>
            <a:pPr lvl="2" algn="just">
              <a:buFont typeface="Courier New" charset="0"/>
              <a:buChar char="o"/>
            </a:pPr>
            <a:r>
              <a:rPr lang="pt-BR" dirty="0" smtClean="0"/>
              <a:t>$ </a:t>
            </a:r>
            <a:r>
              <a:rPr lang="pt-BR" dirty="0" err="1" smtClean="0"/>
              <a:t>sudo</a:t>
            </a:r>
            <a:r>
              <a:rPr lang="pt-BR" dirty="0" smtClean="0"/>
              <a:t> </a:t>
            </a:r>
            <a:r>
              <a:rPr lang="pt-BR" dirty="0"/>
              <a:t>nano /boot/</a:t>
            </a:r>
            <a:r>
              <a:rPr lang="pt-BR" dirty="0" err="1"/>
              <a:t>config.tx</a:t>
            </a:r>
            <a:r>
              <a:rPr lang="pt-BR" dirty="0"/>
              <a:t> </a:t>
            </a:r>
          </a:p>
          <a:p>
            <a:pPr lvl="1">
              <a:buFont typeface="Courier New" charset="0"/>
              <a:buChar char="o"/>
            </a:pPr>
            <a:r>
              <a:rPr lang="pt-BR" dirty="0" err="1"/>
              <a:t>Menambahkan</a:t>
            </a:r>
            <a:r>
              <a:rPr lang="pt-BR" dirty="0"/>
              <a:t> </a:t>
            </a:r>
            <a:r>
              <a:rPr lang="pt-BR" dirty="0" err="1"/>
              <a:t>baris-baris</a:t>
            </a:r>
            <a:r>
              <a:rPr lang="pt-BR" dirty="0"/>
              <a:t> </a:t>
            </a:r>
            <a:r>
              <a:rPr lang="pt-BR" dirty="0" err="1"/>
              <a:t>pada</a:t>
            </a:r>
            <a:r>
              <a:rPr lang="pt-BR" dirty="0"/>
              <a:t> </a:t>
            </a:r>
            <a:r>
              <a:rPr lang="pt-BR" dirty="0" err="1"/>
              <a:t>akhir</a:t>
            </a:r>
            <a:r>
              <a:rPr lang="pt-BR" dirty="0"/>
              <a:t> file </a:t>
            </a:r>
            <a:r>
              <a:rPr lang="pt-BR" dirty="0" err="1"/>
              <a:t>jika</a:t>
            </a:r>
            <a:r>
              <a:rPr lang="pt-BR" dirty="0"/>
              <a:t> </a:t>
            </a:r>
            <a:r>
              <a:rPr lang="pt-BR" dirty="0" err="1"/>
              <a:t>tidak</a:t>
            </a:r>
            <a:r>
              <a:rPr lang="pt-BR" dirty="0"/>
              <a:t> </a:t>
            </a:r>
            <a:r>
              <a:rPr lang="pt-BR" dirty="0" err="1"/>
              <a:t>ditemukan</a:t>
            </a:r>
            <a:r>
              <a:rPr lang="pt-BR" dirty="0"/>
              <a:t> </a:t>
            </a:r>
            <a:endParaRPr lang="pt-BR" dirty="0" smtClean="0"/>
          </a:p>
          <a:p>
            <a:pPr lvl="2">
              <a:buFont typeface="Courier New" charset="0"/>
              <a:buChar char="o"/>
            </a:pPr>
            <a:r>
              <a:rPr lang="pt-BR" dirty="0" err="1" smtClean="0"/>
              <a:t>dtparam</a:t>
            </a:r>
            <a:r>
              <a:rPr lang="pt-BR" dirty="0" smtClean="0"/>
              <a:t>=i2c1=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dtparam</a:t>
            </a:r>
            <a:r>
              <a:rPr lang="pt-BR" dirty="0"/>
              <a:t>=i2c0=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older</a:t>
            </a:r>
            <a:r>
              <a:rPr lang="pt-BR" dirty="0"/>
              <a:t> </a:t>
            </a:r>
            <a:r>
              <a:rPr lang="pt-BR" dirty="0" err="1"/>
              <a:t>models</a:t>
            </a:r>
            <a:r>
              <a:rPr lang="pt-BR" dirty="0"/>
              <a:t>) </a:t>
            </a:r>
            <a:endParaRPr lang="pt-BR" dirty="0" smtClean="0"/>
          </a:p>
          <a:p>
            <a:pPr lvl="2">
              <a:buFont typeface="Courier New" charset="0"/>
              <a:buChar char="o"/>
            </a:pPr>
            <a:r>
              <a:rPr lang="pt-BR" dirty="0" err="1" smtClean="0"/>
              <a:t>dtparam</a:t>
            </a:r>
            <a:r>
              <a:rPr lang="pt-BR" dirty="0" smtClean="0"/>
              <a:t>=i2c_arm=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endParaRPr lang="pt-BR" dirty="0"/>
          </a:p>
          <a:p>
            <a:pPr lvl="2" algn="just">
              <a:buFont typeface="Courier New" charset="0"/>
              <a:buChar char="o"/>
            </a:pPr>
            <a:endParaRPr lang="pt-BR" dirty="0"/>
          </a:p>
          <a:p>
            <a:pPr lvl="1" algn="just">
              <a:buFont typeface="Courier New" charset="0"/>
              <a:buChar char="o"/>
            </a:pPr>
            <a:endParaRPr lang="pt-BR" dirty="0"/>
          </a:p>
          <a:p>
            <a:pPr lvl="2" algn="just">
              <a:buFont typeface="Courier New" charset="0"/>
              <a:buChar char="o"/>
            </a:pPr>
            <a:endParaRPr lang="pt-BR" dirty="0"/>
          </a:p>
          <a:p>
            <a:pPr lvl="2" algn="just">
              <a:buFont typeface="Courier New" charset="0"/>
              <a:buChar char="o"/>
            </a:pPr>
            <a:endParaRPr lang="pt-BR" dirty="0"/>
          </a:p>
          <a:p>
            <a:pPr lvl="2" algn="just">
              <a:buFont typeface="Courier New" charset="0"/>
              <a:buChar char="o"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1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</a:t>
            </a:r>
            <a:r>
              <a:rPr lang="en-US" dirty="0" err="1"/>
              <a:t>secara</a:t>
            </a:r>
            <a:r>
              <a:rPr lang="en-US" dirty="0"/>
              <a:t> I2C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Raspiberry</a:t>
            </a:r>
            <a:r>
              <a:rPr lang="en-US" dirty="0"/>
              <a:t> Pi </a:t>
            </a:r>
            <a:r>
              <a:rPr lang="en-US" dirty="0" smtClean="0"/>
              <a:t>(3) </a:t>
            </a:r>
            <a:r>
              <a:rPr lang="mr-IN" dirty="0" smtClean="0"/>
              <a:t>–</a:t>
            </a:r>
            <a:r>
              <a:rPr lang="en-US" dirty="0" smtClean="0"/>
              <a:t> Sensor </a:t>
            </a:r>
            <a:r>
              <a:rPr lang="en-US" dirty="0" err="1" smtClean="0"/>
              <a:t>Compas</a:t>
            </a:r>
            <a:r>
              <a:rPr lang="en-US" dirty="0" smtClean="0"/>
              <a:t> 03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079" y="1846263"/>
            <a:ext cx="6216168" cy="4022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8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Membaca</a:t>
            </a:r>
            <a:r>
              <a:rPr lang="en-US" dirty="0"/>
              <a:t> Input </a:t>
            </a:r>
            <a:r>
              <a:rPr lang="en-US" dirty="0" err="1"/>
              <a:t>secara</a:t>
            </a:r>
            <a:r>
              <a:rPr lang="en-US" dirty="0"/>
              <a:t> USART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Raspiberry</a:t>
            </a:r>
            <a:r>
              <a:rPr lang="en-US" dirty="0"/>
              <a:t> Pi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913" y="1927225"/>
            <a:ext cx="6540500" cy="3860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 </a:t>
            </a:r>
            <a:r>
              <a:rPr lang="mr-IN" dirty="0" smtClean="0"/>
              <a:t>–</a:t>
            </a:r>
            <a:r>
              <a:rPr lang="en-US" dirty="0" smtClean="0"/>
              <a:t> Arduino 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7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Analog </a:t>
            </a:r>
            <a:r>
              <a:rPr lang="en-US" dirty="0" err="1"/>
              <a:t>dengan</a:t>
            </a:r>
            <a:r>
              <a:rPr lang="en-US" dirty="0"/>
              <a:t> Arduino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272" y="1898073"/>
            <a:ext cx="6766341" cy="337560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51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</TotalTime>
  <Words>364</Words>
  <Application>Microsoft Macintosh PowerPoint</Application>
  <PresentationFormat>Widescreen</PresentationFormat>
  <Paragraphs>90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Courier New</vt:lpstr>
      <vt:lpstr>Mangal</vt:lpstr>
      <vt:lpstr>Retrospect</vt:lpstr>
      <vt:lpstr>Internet of Things: Perangkat Fisik dan Kontrol – Aplikasi Akusisi Data Sensor </vt:lpstr>
      <vt:lpstr>Raspberry PI - Python</vt:lpstr>
      <vt:lpstr>Membaca Input secara GPIO dengan Raspiberry Pi </vt:lpstr>
      <vt:lpstr>Membaca Input secara I2C dengan Raspiberry Pi </vt:lpstr>
      <vt:lpstr>Membaca Input secara I2C dengan Raspiberry Pi (2)</vt:lpstr>
      <vt:lpstr>Membaca Input secara I2C dengan Raspiberry Pi (3) – Sensor Compas 03 </vt:lpstr>
      <vt:lpstr>Membaca Input secara USART dengan Raspiberry Pi </vt:lpstr>
      <vt:lpstr>Arduino – Arduino IDE</vt:lpstr>
      <vt:lpstr>Membaca Input Analog dengan Arduino </vt:lpstr>
      <vt:lpstr>Membaca Input Digital dengan Arduino </vt:lpstr>
      <vt:lpstr>Membaca Input secara USART dengan Arduino</vt:lpstr>
      <vt:lpstr>Membaca Input Color Sensor dengan Arduino </vt:lpstr>
      <vt:lpstr>Membaca Input Color Sensor dengan Arduino (2)</vt:lpstr>
      <vt:lpstr>Membaca Input Color Sensor dengan Arduino (3)</vt:lpstr>
      <vt:lpstr>Membaca Input Rotation Sensor dengan Arduino </vt:lpstr>
      <vt:lpstr>Membaca Input secara I2C dengan Arduino </vt:lpstr>
      <vt:lpstr>Membaca Input Sensor Air Atlas dengan Arduino </vt:lpstr>
      <vt:lpstr>Membaca Input Sensor Air Atlas dengan Arduino (2)</vt:lpstr>
      <vt:lpstr>Membaca Input Sensor Air Atlas dengan Arduino (3)</vt:lpstr>
      <vt:lpstr>Membaca Input Sensor Air Atlas dengan Arduino (4)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Things: Perangkat Fisik dan Kontrol – Akusisi Data Sensor</dc:title>
  <dc:creator>Sritrusta Sukaridhoto</dc:creator>
  <cp:lastModifiedBy>Sritrusta Sukaridhoto</cp:lastModifiedBy>
  <cp:revision>11</cp:revision>
  <dcterms:created xsi:type="dcterms:W3CDTF">2017-10-26T11:50:57Z</dcterms:created>
  <dcterms:modified xsi:type="dcterms:W3CDTF">2017-10-27T01:48:45Z</dcterms:modified>
</cp:coreProperties>
</file>