
<file path=[Content_Types].xml><?xml version="1.0" encoding="utf-8"?>
<Types xmlns="http://schemas.openxmlformats.org/package/2006/content-types">
  <Default Extension="xml" ContentType="application/xml"/>
  <Default Extension="jpeg" ContentType="image/jpeg"/>
  <Default Extension="png" ContentType="image/png"/>
  <Default Extension="rels" ContentType="application/vnd.openxmlformats-package.relationships+xml"/>
  <Default Extension="emf" ContentType="image/x-emf"/>
  <Default Extension="tiff" ContentType="image/tiff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aveSubsetFonts="1" autoCompressPictures="0">
  <p:sldMasterIdLst>
    <p:sldMasterId id="2147483648" r:id="rId1"/>
  </p:sldMasterIdLst>
  <p:notesMasterIdLst>
    <p:notesMasterId r:id="rId13"/>
  </p:notes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10"/>
    <p:restoredTop sz="94648"/>
  </p:normalViewPr>
  <p:slideViewPr>
    <p:cSldViewPr snapToGrid="0" snapToObjects="1">
      <p:cViewPr varScale="1">
        <p:scale>
          <a:sx n="107" d="100"/>
          <a:sy n="107" d="100"/>
        </p:scale>
        <p:origin x="736" y="160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notesMaster" Target="notesMasters/notesMaster1.xml"/><Relationship Id="rId14" Type="http://schemas.openxmlformats.org/officeDocument/2006/relationships/presProps" Target="presProps.xml"/><Relationship Id="rId15" Type="http://schemas.openxmlformats.org/officeDocument/2006/relationships/viewProps" Target="viewProps.xml"/><Relationship Id="rId16" Type="http://schemas.openxmlformats.org/officeDocument/2006/relationships/theme" Target="theme/theme1.xml"/><Relationship Id="rId17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F3D51D5E-FB5A-4741-AEFC-47505EAE132E}" type="datetimeFigureOut">
              <a:rPr lang="en-US" smtClean="0"/>
              <a:t>10/10/17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ED852EFD-7C21-834D-9578-267FBEFD366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87644355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6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D852EFD-7C21-834D-9578-267FBEFD3661}" type="slidenum">
              <a:rPr lang="en-US" smtClean="0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66268065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154955" y="1447800"/>
            <a:ext cx="8825658" cy="3329581"/>
          </a:xfrm>
        </p:spPr>
        <p:txBody>
          <a:bodyPr anchor="b"/>
          <a:lstStyle>
            <a:lvl1pPr>
              <a:defRPr sz="72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54955" y="4777380"/>
            <a:ext cx="8825658" cy="861420"/>
          </a:xfrm>
        </p:spPr>
        <p:txBody>
          <a:bodyPr anchor="t"/>
          <a:lstStyle>
            <a:lvl1pPr marL="0" indent="0" algn="l">
              <a:buNone/>
              <a:defRPr cap="all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311D530-8E97-3944-987A-E55BAEFCFB29}" type="datetime1">
              <a:rPr lang="en-ID" smtClean="0"/>
              <a:t>10/10/17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Dhoto - Advanced Computer Network</a:t>
            </a: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02111984F56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7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FD55D31-1A49-704C-9D81-582890DE9B84}" type="datetime1">
              <a:rPr lang="en-ID" smtClean="0"/>
              <a:t>10/10/17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Dhoto - Advanced Computer Network</a:t>
            </a: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02111984F56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6" y="2861733"/>
            <a:ext cx="8825657" cy="1915647"/>
          </a:xfrm>
        </p:spPr>
        <p:txBody>
          <a:bodyPr anchor="b"/>
          <a:lstStyle>
            <a:lvl1pPr algn="l">
              <a:defRPr sz="4000" b="0" cap="none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54955" y="4777381"/>
            <a:ext cx="8825658" cy="860400"/>
          </a:xfrm>
        </p:spPr>
        <p:txBody>
          <a:bodyPr anchor="t"/>
          <a:lstStyle>
            <a:lvl1pPr marL="0" indent="0" algn="l">
              <a:buNone/>
              <a:defRPr sz="2000" cap="all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27FD2D2-4241-EC49-8594-5619586BE65B}" type="datetime1">
              <a:rPr lang="en-ID" smtClean="0"/>
              <a:t>10/10/17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Dhoto - Advanced Computer Network</a:t>
            </a: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02111984F56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103312" y="2060575"/>
            <a:ext cx="4396339" cy="4195763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654493" y="2056092"/>
            <a:ext cx="4396341" cy="4200245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AFC3413-9689-AB41-B05F-050FD88C647C}" type="datetime1">
              <a:rPr lang="en-ID" smtClean="0"/>
              <a:t>10/10/17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Dhoto - Advanced Computer Network</a:t>
            </a:r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02111984F56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03313" y="1905000"/>
            <a:ext cx="4396338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103312" y="2514600"/>
            <a:ext cx="4396339" cy="3741738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654495" y="1905000"/>
            <a:ext cx="4396339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654495" y="2514600"/>
            <a:ext cx="4396339" cy="3741738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5A1E9C6-583C-EE4F-BADB-F1E61A018BAF}" type="datetime1">
              <a:rPr lang="en-ID" smtClean="0"/>
              <a:t>10/10/17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Dhoto - Advanced Computer Network</a:t>
            </a:r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02111984F56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7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9D3C43E-AB4E-A945-AA7A-2E072F7C27B8}" type="datetime1">
              <a:rPr lang="en-ID" smtClean="0"/>
              <a:t>10/10/17</a:t>
            </a:fld>
            <a:endParaRPr lang="en-US" dirty="0"/>
          </a:p>
        </p:txBody>
      </p:sp>
      <p:sp>
        <p:nvSpPr>
          <p:cNvPr id="5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Dhoto - Advanced Computer Network</a:t>
            </a:r>
            <a:endParaRPr lang="en-US" dirty="0"/>
          </a:p>
        </p:txBody>
      </p:sp>
      <p:sp>
        <p:nvSpPr>
          <p:cNvPr id="6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02111984F56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70DCCFD-BFAD-8E4D-A5D0-405F5B0A28BC}" type="datetime1">
              <a:rPr lang="en-ID" smtClean="0"/>
              <a:t>10/10/17</a:t>
            </a:fld>
            <a:endParaRPr lang="en-US" dirty="0"/>
          </a:p>
        </p:txBody>
      </p:sp>
      <p:sp>
        <p:nvSpPr>
          <p:cNvPr id="5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Dhoto - Advanced Computer Network</a:t>
            </a:r>
            <a:endParaRPr lang="en-US" dirty="0"/>
          </a:p>
        </p:txBody>
      </p:sp>
      <p:sp>
        <p:nvSpPr>
          <p:cNvPr id="6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02111984F56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3" y="1447800"/>
            <a:ext cx="3401064" cy="1447800"/>
          </a:xfrm>
        </p:spPr>
        <p:txBody>
          <a:bodyPr anchor="b"/>
          <a:lstStyle>
            <a:lvl1pPr algn="l">
              <a:defRPr sz="2400" b="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784616" y="1447800"/>
            <a:ext cx="5195997" cy="4572000"/>
          </a:xfrm>
        </p:spPr>
        <p:txBody>
          <a:bodyPr anchor="ctr">
            <a:normAutofit/>
          </a:bodyPr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  <a:lvl6pPr>
              <a:defRPr sz="1400"/>
            </a:lvl6pPr>
            <a:lvl7pPr>
              <a:defRPr sz="1400"/>
            </a:lvl7pPr>
            <a:lvl8pPr>
              <a:defRPr sz="1400"/>
            </a:lvl8pPr>
            <a:lvl9pPr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54953" y="3129280"/>
            <a:ext cx="3401063" cy="2895599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7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553740A-10C8-9245-A098-5D7CBD07202F}" type="datetime1">
              <a:rPr lang="en-ID" smtClean="0"/>
              <a:t>10/10/17</a:t>
            </a:fld>
            <a:endParaRPr lang="en-US" dirty="0"/>
          </a:p>
        </p:txBody>
      </p:sp>
      <p:sp>
        <p:nvSpPr>
          <p:cNvPr id="5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Dhoto - Advanced Computer Network</a:t>
            </a:r>
            <a:endParaRPr lang="en-US" dirty="0"/>
          </a:p>
        </p:txBody>
      </p:sp>
      <p:sp>
        <p:nvSpPr>
          <p:cNvPr id="6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02111984F56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3907" y="1854192"/>
            <a:ext cx="5092906" cy="1574808"/>
          </a:xfrm>
        </p:spPr>
        <p:txBody>
          <a:bodyPr anchor="b">
            <a:normAutofit/>
          </a:bodyPr>
          <a:lstStyle>
            <a:lvl1pPr algn="l">
              <a:defRPr sz="3600" b="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6949546" y="1143000"/>
            <a:ext cx="3200400" cy="4572000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 smtClean="0"/>
              <a:t>Drag picture to placeholder or click icon to add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54954" y="3657600"/>
            <a:ext cx="5084979" cy="1371600"/>
          </a:xfrm>
        </p:spPr>
        <p:txBody>
          <a:bodyPr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41D7629-4208-6A4C-9151-30286D97D65B}" type="datetime1">
              <a:rPr lang="en-ID" smtClean="0"/>
              <a:t>10/10/17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Dhoto - Advanced Computer Network</a:t>
            </a:r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02111984F56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Panoramic 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6" y="4800587"/>
            <a:ext cx="8825657" cy="566738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1154955" y="685800"/>
            <a:ext cx="8825658" cy="3640666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 smtClean="0"/>
              <a:t>Drag picture to placeholder or click icon to add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54956" y="5367325"/>
            <a:ext cx="8825656" cy="493712"/>
          </a:xfrm>
        </p:spPr>
        <p:txBody>
          <a:bodyPr>
            <a:normAutofit/>
          </a:bodyPr>
          <a:lstStyle>
            <a:lvl1pPr marL="0" indent="0">
              <a:buNone/>
              <a:defRPr sz="12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D750CCF-6A2C-F648-85E2-D33290815326}" type="datetime1">
              <a:rPr lang="en-ID" smtClean="0"/>
              <a:t>10/10/17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Dhoto - Advanced Computer Network</a:t>
            </a:r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02111984F56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and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4" y="1447800"/>
            <a:ext cx="8825659" cy="1981200"/>
          </a:xfrm>
        </p:spPr>
        <p:txBody>
          <a:bodyPr/>
          <a:lstStyle>
            <a:lvl1pPr>
              <a:defRPr sz="48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8" name="Text Placeholder 3"/>
          <p:cNvSpPr>
            <a:spLocks noGrp="1"/>
          </p:cNvSpPr>
          <p:nvPr>
            <p:ph type="body" sz="half" idx="2"/>
          </p:nvPr>
        </p:nvSpPr>
        <p:spPr>
          <a:xfrm>
            <a:off x="1154954" y="3657600"/>
            <a:ext cx="8825659" cy="2362200"/>
          </a:xfrm>
        </p:spPr>
        <p:txBody>
          <a:bodyPr anchor="ctr">
            <a:normAutofit/>
          </a:bodyPr>
          <a:lstStyle>
            <a:lvl1pPr marL="0" indent="0">
              <a:buNone/>
              <a:defRPr sz="18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6C80347-7E2F-EC4D-AA3A-A74930052A90}" type="datetime1">
              <a:rPr lang="en-ID" smtClean="0"/>
              <a:t>10/10/17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Dhoto - Advanced Computer Network</a:t>
            </a: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02111984F56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ot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574801" y="1447800"/>
            <a:ext cx="7999315" cy="2323374"/>
          </a:xfrm>
        </p:spPr>
        <p:txBody>
          <a:bodyPr/>
          <a:lstStyle>
            <a:lvl1pPr>
              <a:defRPr sz="48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11" name="Text Placeholder 3"/>
          <p:cNvSpPr>
            <a:spLocks noGrp="1"/>
          </p:cNvSpPr>
          <p:nvPr>
            <p:ph type="body" sz="half" idx="14"/>
          </p:nvPr>
        </p:nvSpPr>
        <p:spPr>
          <a:xfrm>
            <a:off x="1930400" y="3771174"/>
            <a:ext cx="7279649" cy="342174"/>
          </a:xfrm>
        </p:spPr>
        <p:txBody>
          <a:bodyPr vert="horz" lIns="91440" tIns="45720" rIns="91440" bIns="45720" rtlCol="0" anchor="t">
            <a:normAutofit/>
          </a:bodyPr>
          <a:lstStyle>
            <a:lvl1pPr marL="0" indent="0">
              <a:buNone/>
              <a:defRPr lang="en-US" sz="1400" b="0" i="0" kern="1200" cap="small" dirty="0">
                <a:solidFill>
                  <a:schemeClr val="bg2">
                    <a:lumMod val="40000"/>
                    <a:lumOff val="60000"/>
                  </a:schemeClr>
                </a:solidFill>
                <a:latin typeface="+mj-lt"/>
                <a:ea typeface="+mj-ea"/>
                <a:cs typeface="+mj-cs"/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marL="0" lvl="0" indent="0">
              <a:buNone/>
            </a:pPr>
            <a:r>
              <a:rPr lang="en-US" smtClean="0"/>
              <a:t>Click to edit Master text styles</a:t>
            </a:r>
          </a:p>
        </p:txBody>
      </p:sp>
      <p:sp>
        <p:nvSpPr>
          <p:cNvPr id="10" name="Text Placeholder 3"/>
          <p:cNvSpPr>
            <a:spLocks noGrp="1"/>
          </p:cNvSpPr>
          <p:nvPr>
            <p:ph type="body" sz="half" idx="2"/>
          </p:nvPr>
        </p:nvSpPr>
        <p:spPr>
          <a:xfrm>
            <a:off x="1154954" y="4350657"/>
            <a:ext cx="8825659" cy="1676400"/>
          </a:xfrm>
        </p:spPr>
        <p:txBody>
          <a:bodyPr anchor="ctr">
            <a:normAutofit/>
          </a:bodyPr>
          <a:lstStyle>
            <a:lvl1pPr marL="0" indent="0">
              <a:buNone/>
              <a:defRPr sz="18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E2DB926-5DD7-E04D-8218-E9AF8B66D50A}" type="datetime1">
              <a:rPr lang="en-ID" smtClean="0"/>
              <a:t>10/10/17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Dhoto - Advanced Computer Network</a:t>
            </a: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02111984F565}" type="slidenum">
              <a:rPr lang="en-US" dirty="0"/>
              <a:t>‹#›</a:t>
            </a:fld>
            <a:endParaRPr lang="en-US" dirty="0"/>
          </a:p>
        </p:txBody>
      </p:sp>
      <p:sp>
        <p:nvSpPr>
          <p:cNvPr id="12" name="TextBox 11"/>
          <p:cNvSpPr txBox="1"/>
          <p:nvPr/>
        </p:nvSpPr>
        <p:spPr>
          <a:xfrm>
            <a:off x="898295" y="971253"/>
            <a:ext cx="801912" cy="196977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 algn="r">
              <a:defRPr sz="12200" b="0" i="0">
                <a:solidFill>
                  <a:schemeClr val="bg2">
                    <a:lumMod val="40000"/>
                    <a:lumOff val="60000"/>
                  </a:schemeClr>
                </a:solidFill>
                <a:latin typeface="Arial"/>
                <a:ea typeface="+mj-ea"/>
                <a:cs typeface="+mj-cs"/>
              </a:defRPr>
            </a:lvl1pPr>
          </a:lstStyle>
          <a:p>
            <a:pPr lvl="0"/>
            <a:r>
              <a:rPr lang="en-US" dirty="0"/>
              <a:t>“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9330490" y="2613787"/>
            <a:ext cx="801912" cy="196977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 algn="r">
              <a:defRPr sz="12200" b="0" i="0">
                <a:solidFill>
                  <a:schemeClr val="bg2">
                    <a:lumMod val="40000"/>
                    <a:lumOff val="60000"/>
                  </a:schemeClr>
                </a:solidFill>
                <a:latin typeface="Arial"/>
                <a:ea typeface="+mj-ea"/>
                <a:cs typeface="+mj-cs"/>
              </a:defRPr>
            </a:lvl1pPr>
          </a:lstStyle>
          <a:p>
            <a:pPr lvl="0"/>
            <a:r>
              <a:rPr lang="en-US" dirty="0"/>
              <a:t>”</a:t>
            </a:r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4" y="3124201"/>
            <a:ext cx="8825660" cy="1653180"/>
          </a:xfrm>
        </p:spPr>
        <p:txBody>
          <a:bodyPr anchor="b"/>
          <a:lstStyle>
            <a:lvl1pPr algn="l">
              <a:defRPr sz="4000" b="0" cap="none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54954" y="4777381"/>
            <a:ext cx="8825659" cy="860400"/>
          </a:xfrm>
        </p:spPr>
        <p:txBody>
          <a:bodyPr anchor="t"/>
          <a:lstStyle>
            <a:lvl1pPr marL="0" indent="0" algn="l">
              <a:buNone/>
              <a:defRPr sz="2000" cap="none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990B26F-E92F-3346-9C32-3C49D2039B71}" type="datetime1">
              <a:rPr lang="en-ID" smtClean="0"/>
              <a:t>10/10/17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Dhoto - Advanced Computer Network</a:t>
            </a: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02111984F56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 Colum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 sz="42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32947" y="1981200"/>
            <a:ext cx="2946866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16" name="Text Placeholder 3"/>
          <p:cNvSpPr>
            <a:spLocks noGrp="1"/>
          </p:cNvSpPr>
          <p:nvPr>
            <p:ph type="body" sz="half" idx="15"/>
          </p:nvPr>
        </p:nvSpPr>
        <p:spPr>
          <a:xfrm>
            <a:off x="652463" y="2667000"/>
            <a:ext cx="2927350" cy="3589338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3883659" y="1981200"/>
            <a:ext cx="2936241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19" name="Text Placeholder 3"/>
          <p:cNvSpPr>
            <a:spLocks noGrp="1"/>
          </p:cNvSpPr>
          <p:nvPr>
            <p:ph type="body" sz="half" idx="16"/>
          </p:nvPr>
        </p:nvSpPr>
        <p:spPr>
          <a:xfrm>
            <a:off x="3873106" y="2667000"/>
            <a:ext cx="2946794" cy="3589338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14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7124700" y="1981200"/>
            <a:ext cx="2932113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20" name="Text Placeholder 3"/>
          <p:cNvSpPr>
            <a:spLocks noGrp="1"/>
          </p:cNvSpPr>
          <p:nvPr>
            <p:ph type="body" sz="half" idx="17"/>
          </p:nvPr>
        </p:nvSpPr>
        <p:spPr>
          <a:xfrm>
            <a:off x="7124700" y="2667000"/>
            <a:ext cx="2932113" cy="3589338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cxnSp>
        <p:nvCxnSpPr>
          <p:cNvPr id="17" name="Straight Connector 16"/>
          <p:cNvCxnSpPr/>
          <p:nvPr/>
        </p:nvCxnSpPr>
        <p:spPr>
          <a:xfrm>
            <a:off x="3726142" y="2133600"/>
            <a:ext cx="0" cy="3962400"/>
          </a:xfrm>
          <a:prstGeom prst="line">
            <a:avLst/>
          </a:prstGeom>
          <a:ln w="12700" cmpd="sng">
            <a:solidFill>
              <a:schemeClr val="bg2">
                <a:lumMod val="40000"/>
                <a:lumOff val="60000"/>
                <a:alpha val="4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8" name="Straight Connector 17"/>
          <p:cNvCxnSpPr/>
          <p:nvPr/>
        </p:nvCxnSpPr>
        <p:spPr>
          <a:xfrm>
            <a:off x="6962227" y="2133600"/>
            <a:ext cx="0" cy="3966882"/>
          </a:xfrm>
          <a:prstGeom prst="line">
            <a:avLst/>
          </a:prstGeom>
          <a:ln w="12700" cmpd="sng">
            <a:solidFill>
              <a:schemeClr val="bg2">
                <a:lumMod val="40000"/>
                <a:lumOff val="60000"/>
                <a:alpha val="4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7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5F9FAF2-FDD4-5345-8879-265BB36F7650}" type="datetime1">
              <a:rPr lang="en-ID" smtClean="0"/>
              <a:t>10/10/17</a:t>
            </a:fld>
            <a:endParaRPr lang="en-US" dirty="0"/>
          </a:p>
        </p:txBody>
      </p:sp>
      <p:sp>
        <p:nvSpPr>
          <p:cNvPr id="4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Dhoto - Advanced Computer Network</a:t>
            </a: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02111984F56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 Picture Colum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 sz="42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52463" y="4250949"/>
            <a:ext cx="2940050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29" name="Picture Placeholder 2"/>
          <p:cNvSpPr>
            <a:spLocks noGrp="1" noChangeAspect="1"/>
          </p:cNvSpPr>
          <p:nvPr>
            <p:ph type="pic" idx="15"/>
          </p:nvPr>
        </p:nvSpPr>
        <p:spPr>
          <a:xfrm>
            <a:off x="652463" y="2209800"/>
            <a:ext cx="2940050" cy="1524000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 smtClean="0"/>
              <a:t>Drag picture to placeholder or click icon to add</a:t>
            </a:r>
            <a:endParaRPr lang="en-US" dirty="0"/>
          </a:p>
        </p:txBody>
      </p:sp>
      <p:sp>
        <p:nvSpPr>
          <p:cNvPr id="22" name="Text Placeholder 3"/>
          <p:cNvSpPr>
            <a:spLocks noGrp="1"/>
          </p:cNvSpPr>
          <p:nvPr>
            <p:ph type="body" sz="half" idx="18"/>
          </p:nvPr>
        </p:nvSpPr>
        <p:spPr>
          <a:xfrm>
            <a:off x="652463" y="4827211"/>
            <a:ext cx="2940050" cy="659189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3889375" y="4250949"/>
            <a:ext cx="2930525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30" name="Picture Placeholder 2"/>
          <p:cNvSpPr>
            <a:spLocks noGrp="1" noChangeAspect="1"/>
          </p:cNvSpPr>
          <p:nvPr>
            <p:ph type="pic" idx="21"/>
          </p:nvPr>
        </p:nvSpPr>
        <p:spPr>
          <a:xfrm>
            <a:off x="3889374" y="2209800"/>
            <a:ext cx="2930525" cy="1524000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 smtClean="0"/>
              <a:t>Drag picture to placeholder or click icon to add</a:t>
            </a:r>
            <a:endParaRPr lang="en-US" dirty="0"/>
          </a:p>
        </p:txBody>
      </p:sp>
      <p:sp>
        <p:nvSpPr>
          <p:cNvPr id="23" name="Text Placeholder 3"/>
          <p:cNvSpPr>
            <a:spLocks noGrp="1"/>
          </p:cNvSpPr>
          <p:nvPr>
            <p:ph type="body" sz="half" idx="19"/>
          </p:nvPr>
        </p:nvSpPr>
        <p:spPr>
          <a:xfrm>
            <a:off x="3888022" y="4827210"/>
            <a:ext cx="2934406" cy="659189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14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7124700" y="4250949"/>
            <a:ext cx="2932113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31" name="Picture Placeholder 2"/>
          <p:cNvSpPr>
            <a:spLocks noGrp="1" noChangeAspect="1"/>
          </p:cNvSpPr>
          <p:nvPr>
            <p:ph type="pic" idx="22"/>
          </p:nvPr>
        </p:nvSpPr>
        <p:spPr>
          <a:xfrm>
            <a:off x="7124699" y="2209800"/>
            <a:ext cx="2932113" cy="1524000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 smtClean="0"/>
              <a:t>Drag picture to placeholder or click icon to add</a:t>
            </a:r>
            <a:endParaRPr lang="en-US" dirty="0"/>
          </a:p>
        </p:txBody>
      </p:sp>
      <p:sp>
        <p:nvSpPr>
          <p:cNvPr id="24" name="Text Placeholder 3"/>
          <p:cNvSpPr>
            <a:spLocks noGrp="1"/>
          </p:cNvSpPr>
          <p:nvPr>
            <p:ph type="body" sz="half" idx="20"/>
          </p:nvPr>
        </p:nvSpPr>
        <p:spPr>
          <a:xfrm>
            <a:off x="7124575" y="4827208"/>
            <a:ext cx="2935997" cy="659189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cxnSp>
        <p:nvCxnSpPr>
          <p:cNvPr id="19" name="Straight Connector 18"/>
          <p:cNvCxnSpPr/>
          <p:nvPr/>
        </p:nvCxnSpPr>
        <p:spPr>
          <a:xfrm>
            <a:off x="3726142" y="2133600"/>
            <a:ext cx="0" cy="3962400"/>
          </a:xfrm>
          <a:prstGeom prst="line">
            <a:avLst/>
          </a:prstGeom>
          <a:ln w="12700" cmpd="sng">
            <a:solidFill>
              <a:schemeClr val="bg2">
                <a:lumMod val="40000"/>
                <a:lumOff val="60000"/>
                <a:alpha val="4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0" name="Straight Connector 19"/>
          <p:cNvCxnSpPr/>
          <p:nvPr/>
        </p:nvCxnSpPr>
        <p:spPr>
          <a:xfrm>
            <a:off x="6962227" y="2133600"/>
            <a:ext cx="0" cy="3966882"/>
          </a:xfrm>
          <a:prstGeom prst="line">
            <a:avLst/>
          </a:prstGeom>
          <a:ln w="12700" cmpd="sng">
            <a:solidFill>
              <a:schemeClr val="bg2">
                <a:lumMod val="40000"/>
                <a:lumOff val="60000"/>
                <a:alpha val="4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7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6E57082-84A8-324E-9996-BFD6B24071E2}" type="datetime1">
              <a:rPr lang="en-ID" smtClean="0"/>
              <a:t>10/10/17</a:t>
            </a:fld>
            <a:endParaRPr lang="en-US" dirty="0"/>
          </a:p>
        </p:txBody>
      </p:sp>
      <p:sp>
        <p:nvSpPr>
          <p:cNvPr id="4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Dhoto - Advanced Computer Network</a:t>
            </a: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02111984F56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anchor="t" anchorCtr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60F618-45EE-EE40-8852-15EA03F844CA}" type="datetime1">
              <a:rPr lang="en-ID" smtClean="0"/>
              <a:t>10/10/17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Dhoto - Advanced Computer Network</a:t>
            </a: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02111984F56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304212" y="430213"/>
            <a:ext cx="1752601" cy="5826125"/>
          </a:xfrm>
        </p:spPr>
        <p:txBody>
          <a:bodyPr vert="eaVert" anchor="b" anchorCtr="0"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52463" y="887414"/>
            <a:ext cx="7423149" cy="5368924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87AD30C-B61B-544C-A915-FB61D76DA534}" type="datetime1">
              <a:rPr lang="en-ID" smtClean="0"/>
              <a:t>10/10/17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Dhoto - Advanced Computer Network</a:t>
            </a: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02111984F56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9" Type="http://schemas.openxmlformats.org/officeDocument/2006/relationships/slideLayout" Target="../slideLayouts/slideLayout9.xml"/><Relationship Id="rId20" Type="http://schemas.openxmlformats.org/officeDocument/2006/relationships/image" Target="../media/image3.png"/><Relationship Id="rId21" Type="http://schemas.openxmlformats.org/officeDocument/2006/relationships/image" Target="../media/image4.png"/><Relationship Id="rId22" Type="http://schemas.openxmlformats.org/officeDocument/2006/relationships/image" Target="../media/image5.png"/><Relationship Id="rId23" Type="http://schemas.openxmlformats.org/officeDocument/2006/relationships/image" Target="../media/image6.tiff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slideLayout" Target="../slideLayouts/slideLayout12.xml"/><Relationship Id="rId13" Type="http://schemas.openxmlformats.org/officeDocument/2006/relationships/slideLayout" Target="../slideLayouts/slideLayout13.xml"/><Relationship Id="rId14" Type="http://schemas.openxmlformats.org/officeDocument/2006/relationships/slideLayout" Target="../slideLayouts/slideLayout14.xml"/><Relationship Id="rId15" Type="http://schemas.openxmlformats.org/officeDocument/2006/relationships/slideLayout" Target="../slideLayouts/slideLayout15.xml"/><Relationship Id="rId16" Type="http://schemas.openxmlformats.org/officeDocument/2006/relationships/slideLayout" Target="../slideLayouts/slideLayout16.xml"/><Relationship Id="rId17" Type="http://schemas.openxmlformats.org/officeDocument/2006/relationships/slideLayout" Target="../slideLayouts/slideLayout17.xml"/><Relationship Id="rId18" Type="http://schemas.openxmlformats.org/officeDocument/2006/relationships/theme" Target="../theme/theme1.xml"/><Relationship Id="rId19" Type="http://schemas.openxmlformats.org/officeDocument/2006/relationships/image" Target="../media/image2.png"/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/>
          <p:cNvPicPr>
            <a:picLocks noChangeAspect="1"/>
          </p:cNvPicPr>
          <p:nvPr/>
        </p:nvPicPr>
        <p:blipFill rotWithShape="1">
          <a:blip r:embed="rId1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613"/>
          <a:stretch/>
        </p:blipFill>
        <p:spPr>
          <a:xfrm>
            <a:off x="0" y="2669685"/>
            <a:ext cx="4037012" cy="4188315"/>
          </a:xfrm>
          <a:prstGeom prst="rect">
            <a:avLst/>
          </a:prstGeom>
        </p:spPr>
      </p:pic>
      <p:pic>
        <p:nvPicPr>
          <p:cNvPr id="7" name="Picture 6"/>
          <p:cNvPicPr>
            <a:picLocks noChangeAspect="1"/>
          </p:cNvPicPr>
          <p:nvPr/>
        </p:nvPicPr>
        <p:blipFill rotWithShape="1">
          <a:blip r:embed="rId2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5640"/>
          <a:stretch/>
        </p:blipFill>
        <p:spPr>
          <a:xfrm>
            <a:off x="0" y="2892347"/>
            <a:ext cx="1522412" cy="2365453"/>
          </a:xfrm>
          <a:prstGeom prst="rect">
            <a:avLst/>
          </a:prstGeom>
        </p:spPr>
      </p:pic>
      <p:sp>
        <p:nvSpPr>
          <p:cNvPr id="16" name="Oval 15"/>
          <p:cNvSpPr/>
          <p:nvPr/>
        </p:nvSpPr>
        <p:spPr>
          <a:xfrm>
            <a:off x="8609012" y="1676400"/>
            <a:ext cx="2819400" cy="2819400"/>
          </a:xfrm>
          <a:prstGeom prst="ellipse">
            <a:avLst/>
          </a:prstGeom>
          <a:gradFill flip="none" rotWithShape="1">
            <a:gsLst>
              <a:gs pos="0">
                <a:schemeClr val="bg2">
                  <a:lumMod val="60000"/>
                  <a:lumOff val="40000"/>
                  <a:alpha val="7000"/>
                </a:schemeClr>
              </a:gs>
              <a:gs pos="69000">
                <a:schemeClr val="bg2">
                  <a:lumMod val="60000"/>
                  <a:lumOff val="40000"/>
                  <a:alpha val="0"/>
                </a:schemeClr>
              </a:gs>
              <a:gs pos="36000">
                <a:schemeClr val="bg2">
                  <a:lumMod val="60000"/>
                  <a:lumOff val="40000"/>
                  <a:alpha val="6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pic>
        <p:nvPicPr>
          <p:cNvPr id="9" name="Picture 8"/>
          <p:cNvPicPr>
            <a:picLocks noChangeAspect="1"/>
          </p:cNvPicPr>
          <p:nvPr/>
        </p:nvPicPr>
        <p:blipFill rotWithShape="1">
          <a:blip r:embed="rId2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8813"/>
          <a:stretch/>
        </p:blipFill>
        <p:spPr>
          <a:xfrm>
            <a:off x="7999412" y="0"/>
            <a:ext cx="1603387" cy="1141407"/>
          </a:xfrm>
          <a:prstGeom prst="rect">
            <a:avLst/>
          </a:prstGeom>
        </p:spPr>
      </p:pic>
      <p:pic>
        <p:nvPicPr>
          <p:cNvPr id="10" name="Picture 9"/>
          <p:cNvPicPr>
            <a:picLocks noChangeAspect="1"/>
          </p:cNvPicPr>
          <p:nvPr/>
        </p:nvPicPr>
        <p:blipFill rotWithShape="1">
          <a:blip r:embed="rId2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23320"/>
          <a:stretch/>
        </p:blipFill>
        <p:spPr>
          <a:xfrm>
            <a:off x="8605878" y="6096000"/>
            <a:ext cx="993734" cy="762000"/>
          </a:xfrm>
          <a:prstGeom prst="rect">
            <a:avLst/>
          </a:prstGeom>
        </p:spPr>
      </p:pic>
      <p:sp>
        <p:nvSpPr>
          <p:cNvPr id="14" name="Rectangle 13"/>
          <p:cNvSpPr/>
          <p:nvPr/>
        </p:nvSpPr>
        <p:spPr>
          <a:xfrm>
            <a:off x="10437812" y="0"/>
            <a:ext cx="685800" cy="1143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46111" y="452718"/>
            <a:ext cx="9404723" cy="1400530"/>
          </a:xfrm>
          <a:prstGeom prst="rect">
            <a:avLst/>
          </a:prstGeom>
        </p:spPr>
        <p:txBody>
          <a:bodyPr vert="horz" lIns="91440" tIns="45720" rIns="91440" bIns="45720" rtlCol="0" anchor="t">
            <a:noAutofit/>
          </a:bodyPr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03312" y="2052918"/>
            <a:ext cx="8946541" cy="4195481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 rot="5400000">
            <a:off x="10155639" y="1790701"/>
            <a:ext cx="990599" cy="304799"/>
          </a:xfrm>
          <a:prstGeom prst="rect">
            <a:avLst/>
          </a:prstGeom>
        </p:spPr>
        <p:txBody>
          <a:bodyPr vert="horz" lIns="91440" tIns="45720" rIns="91440" bIns="45720" rtlCol="0" anchor="t"/>
          <a:lstStyle>
            <a:lvl1pPr algn="l">
              <a:defRPr sz="1100" b="0" i="0">
                <a:solidFill>
                  <a:schemeClr val="tx1">
                    <a:tint val="75000"/>
                    <a:alpha val="60000"/>
                  </a:schemeClr>
                </a:solidFill>
              </a:defRPr>
            </a:lvl1pPr>
          </a:lstStyle>
          <a:p>
            <a:fld id="{3974AC5F-B5B7-BD4A-B4C7-060F8A97D3A7}" type="datetime1">
              <a:rPr lang="en-ID" smtClean="0"/>
              <a:t>10/10/17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 rot="5400000">
            <a:off x="8951573" y="3225297"/>
            <a:ext cx="3859795" cy="304801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100" b="0" i="0">
                <a:solidFill>
                  <a:schemeClr val="tx1">
                    <a:tint val="75000"/>
                    <a:alpha val="60000"/>
                  </a:schemeClr>
                </a:solidFill>
              </a:defRPr>
            </a:lvl1pPr>
          </a:lstStyle>
          <a:p>
            <a:r>
              <a:rPr lang="en-US" smtClean="0"/>
              <a:t>Dhoto - Advanced Computer Network</a:t>
            </a: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 bwMode="gray">
          <a:xfrm>
            <a:off x="10352540" y="295729"/>
            <a:ext cx="838199" cy="7676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ctr">
              <a:defRPr sz="2800" b="0" i="0">
                <a:solidFill>
                  <a:schemeClr val="bg1"/>
                </a:solidFill>
              </a:defRPr>
            </a:lvl1pPr>
          </a:lstStyle>
          <a:p>
            <a:fld id="{D57F1E4F-1CFF-5643-939E-02111984F565}" type="slidenum">
              <a:rPr lang="en-US" smtClean="0"/>
              <a:pPr/>
              <a:t>‹#›</a:t>
            </a:fld>
            <a:endParaRPr lang="en-US" dirty="0"/>
          </a:p>
        </p:txBody>
      </p:sp>
      <p:pic>
        <p:nvPicPr>
          <p:cNvPr id="13" name="Picture 12"/>
          <p:cNvPicPr>
            <a:picLocks noChangeAspect="1"/>
          </p:cNvPicPr>
          <p:nvPr userDrawn="1"/>
        </p:nvPicPr>
        <p:blipFill>
          <a:blip r:embed="rId23"/>
          <a:stretch>
            <a:fillRect/>
          </a:stretch>
        </p:blipFill>
        <p:spPr>
          <a:xfrm>
            <a:off x="11133684" y="120649"/>
            <a:ext cx="992386" cy="942767"/>
          </a:xfrm>
          <a:prstGeom prst="rect">
            <a:avLst/>
          </a:prstGeom>
        </p:spPr>
      </p:pic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68" r:id="rId9"/>
    <p:sldLayoutId id="2147483667" r:id="rId10"/>
    <p:sldLayoutId id="2147483661" r:id="rId11"/>
    <p:sldLayoutId id="2147483664" r:id="rId12"/>
    <p:sldLayoutId id="2147483662" r:id="rId13"/>
    <p:sldLayoutId id="2147483669" r:id="rId14"/>
    <p:sldLayoutId id="2147483670" r:id="rId15"/>
    <p:sldLayoutId id="2147483658" r:id="rId16"/>
    <p:sldLayoutId id="2147483659" r:id="rId17"/>
  </p:sldLayoutIdLst>
  <p:hf hdr="0" dt="0"/>
  <p:txStyles>
    <p:titleStyle>
      <a:lvl1pPr algn="l" defTabSz="457200" rtl="0" eaLnBrk="1" latinLnBrk="0" hangingPunct="1">
        <a:spcBef>
          <a:spcPct val="0"/>
        </a:spcBef>
        <a:buNone/>
        <a:defRPr sz="4200" b="0" i="0" kern="1200">
          <a:solidFill>
            <a:schemeClr val="tx2"/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342900" indent="-342900" algn="l" defTabSz="457200" rtl="0" eaLnBrk="1" latinLnBrk="0" hangingPunct="1">
        <a:spcBef>
          <a:spcPts val="1000"/>
        </a:spcBef>
        <a:spcAft>
          <a:spcPts val="0"/>
        </a:spcAft>
        <a:buClr>
          <a:schemeClr val="bg2">
            <a:lumMod val="40000"/>
            <a:lumOff val="60000"/>
          </a:schemeClr>
        </a:buClr>
        <a:buSzPct val="80000"/>
        <a:buFont typeface="Wingdings 3" charset="2"/>
        <a:buChar char=""/>
        <a:defRPr sz="2000" b="0" i="0" kern="1200">
          <a:solidFill>
            <a:schemeClr val="tx1"/>
          </a:solidFill>
          <a:latin typeface="+mj-lt"/>
          <a:ea typeface="+mj-ea"/>
          <a:cs typeface="+mj-cs"/>
        </a:defRPr>
      </a:lvl1pPr>
      <a:lvl2pPr marL="742950" indent="-285750" algn="l" defTabSz="457200" rtl="0" eaLnBrk="1" latinLnBrk="0" hangingPunct="1">
        <a:spcBef>
          <a:spcPts val="1000"/>
        </a:spcBef>
        <a:spcAft>
          <a:spcPts val="0"/>
        </a:spcAft>
        <a:buClr>
          <a:schemeClr val="bg2">
            <a:lumMod val="40000"/>
            <a:lumOff val="60000"/>
          </a:schemeClr>
        </a:buClr>
        <a:buSzPct val="80000"/>
        <a:buFont typeface="Wingdings 3" charset="2"/>
        <a:buChar char=""/>
        <a:defRPr sz="1800" b="0" i="0" kern="1200">
          <a:solidFill>
            <a:schemeClr val="tx1"/>
          </a:solidFill>
          <a:latin typeface="+mj-lt"/>
          <a:ea typeface="+mj-ea"/>
          <a:cs typeface="+mj-cs"/>
        </a:defRPr>
      </a:lvl2pPr>
      <a:lvl3pPr marL="1143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bg2">
            <a:lumMod val="40000"/>
            <a:lumOff val="60000"/>
          </a:schemeClr>
        </a:buClr>
        <a:buSzPct val="80000"/>
        <a:buFont typeface="Wingdings 3" charset="2"/>
        <a:buChar char=""/>
        <a:defRPr sz="1600" b="0" i="0" kern="1200">
          <a:solidFill>
            <a:schemeClr val="tx1"/>
          </a:solidFill>
          <a:latin typeface="+mj-lt"/>
          <a:ea typeface="+mj-ea"/>
          <a:cs typeface="+mj-cs"/>
        </a:defRPr>
      </a:lvl3pPr>
      <a:lvl4pPr marL="1600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bg2">
            <a:lumMod val="40000"/>
            <a:lumOff val="60000"/>
          </a:schemeClr>
        </a:buClr>
        <a:buSzPct val="80000"/>
        <a:buFont typeface="Wingdings 3" charset="2"/>
        <a:buChar char=""/>
        <a:defRPr sz="1400" b="0" i="0" kern="1200">
          <a:solidFill>
            <a:schemeClr val="tx1"/>
          </a:solidFill>
          <a:latin typeface="+mj-lt"/>
          <a:ea typeface="+mj-ea"/>
          <a:cs typeface="+mj-cs"/>
        </a:defRPr>
      </a:lvl4pPr>
      <a:lvl5pPr marL="20574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bg2">
            <a:lumMod val="40000"/>
            <a:lumOff val="60000"/>
          </a:schemeClr>
        </a:buClr>
        <a:buSzPct val="80000"/>
        <a:buFont typeface="Wingdings 3" charset="2"/>
        <a:buChar char=""/>
        <a:defRPr sz="1400" b="0" i="0" kern="1200">
          <a:solidFill>
            <a:schemeClr val="tx1"/>
          </a:solidFill>
          <a:latin typeface="+mj-lt"/>
          <a:ea typeface="+mj-ea"/>
          <a:cs typeface="+mj-cs"/>
        </a:defRPr>
      </a:lvl5pPr>
      <a:lvl6pPr marL="2506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bg2">
            <a:lumMod val="40000"/>
            <a:lumOff val="60000"/>
          </a:schemeClr>
        </a:buClr>
        <a:buSzPct val="80000"/>
        <a:buFont typeface="Wingdings 3" charset="2"/>
        <a:buChar char=""/>
        <a:defRPr sz="1400" b="0" i="0" kern="1200">
          <a:solidFill>
            <a:schemeClr val="tx1"/>
          </a:solidFill>
          <a:latin typeface="+mj-lt"/>
          <a:ea typeface="+mj-ea"/>
          <a:cs typeface="+mj-cs"/>
        </a:defRPr>
      </a:lvl6pPr>
      <a:lvl7pPr marL="29718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bg2">
            <a:lumMod val="40000"/>
            <a:lumOff val="60000"/>
          </a:schemeClr>
        </a:buClr>
        <a:buSzPct val="80000"/>
        <a:buFont typeface="Wingdings 3" charset="2"/>
        <a:buChar char=""/>
        <a:defRPr sz="1400" b="0" i="0" kern="1200">
          <a:solidFill>
            <a:schemeClr val="tx1"/>
          </a:solidFill>
          <a:latin typeface="+mj-lt"/>
          <a:ea typeface="+mj-ea"/>
          <a:cs typeface="+mj-cs"/>
        </a:defRPr>
      </a:lvl7pPr>
      <a:lvl8pPr marL="3429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bg2">
            <a:lumMod val="40000"/>
            <a:lumOff val="60000"/>
          </a:schemeClr>
        </a:buClr>
        <a:buSzPct val="80000"/>
        <a:buFont typeface="Wingdings 3" charset="2"/>
        <a:buChar char=""/>
        <a:defRPr sz="1400" b="0" i="0" kern="1200">
          <a:solidFill>
            <a:schemeClr val="tx1"/>
          </a:solidFill>
          <a:latin typeface="+mj-lt"/>
          <a:ea typeface="+mj-ea"/>
          <a:cs typeface="+mj-cs"/>
        </a:defRPr>
      </a:lvl8pPr>
      <a:lvl9pPr marL="3886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bg2">
            <a:lumMod val="40000"/>
            <a:lumOff val="60000"/>
          </a:schemeClr>
        </a:buClr>
        <a:buSzPct val="80000"/>
        <a:buFont typeface="Wingdings 3" charset="2"/>
        <a:buChar char=""/>
        <a:defRPr sz="1400" b="0" i="0" kern="1200">
          <a:solidFill>
            <a:schemeClr val="tx1"/>
          </a:solidFill>
          <a:latin typeface="+mj-lt"/>
          <a:ea typeface="+mj-ea"/>
          <a:cs typeface="+mj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Relationship Id="rId2" Type="http://schemas.openxmlformats.org/officeDocument/2006/relationships/image" Target="../media/image7.png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image" Target="../media/image8.emf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image" Target="../media/image9.emf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notesSlide" Target="../notesSlides/notesSlide1.xml"/><Relationship Id="rId3" Type="http://schemas.openxmlformats.org/officeDocument/2006/relationships/image" Target="../media/image10.emf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image" Target="../media/image11.emf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image" Target="../media/image12.emf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image" Target="../media/image13.emf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image" Target="../media/image14.emf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sz="4000" dirty="0" smtClean="0"/>
              <a:t>Advanced Computer Network:</a:t>
            </a:r>
            <a:r>
              <a:rPr lang="en-US" dirty="0" smtClean="0"/>
              <a:t/>
            </a:r>
            <a:br>
              <a:rPr lang="en-US" dirty="0" smtClean="0"/>
            </a:br>
            <a:r>
              <a:rPr lang="en-US" dirty="0" err="1" smtClean="0"/>
              <a:t>Manajemen</a:t>
            </a:r>
            <a:r>
              <a:rPr lang="en-US" dirty="0" smtClean="0"/>
              <a:t> Virtual Machine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 dirty="0" smtClean="0">
                <a:solidFill>
                  <a:schemeClr val="tx1"/>
                </a:solidFill>
              </a:rPr>
              <a:t>Sritrusta </a:t>
            </a:r>
            <a:r>
              <a:rPr lang="en-US" dirty="0" err="1" smtClean="0">
                <a:solidFill>
                  <a:schemeClr val="tx1"/>
                </a:solidFill>
              </a:rPr>
              <a:t>sukaridhoto</a:t>
            </a:r>
            <a:r>
              <a:rPr lang="en-US" dirty="0" smtClean="0">
                <a:solidFill>
                  <a:schemeClr val="tx1"/>
                </a:solidFill>
              </a:rPr>
              <a:t>, </a:t>
            </a:r>
            <a:r>
              <a:rPr lang="en-US" dirty="0" err="1" smtClean="0">
                <a:solidFill>
                  <a:schemeClr val="tx1"/>
                </a:solidFill>
              </a:rPr>
              <a:t>ph.d</a:t>
            </a:r>
            <a:endParaRPr lang="en-US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715955857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Create VM:</a:t>
            </a:r>
            <a:br>
              <a:rPr lang="en-US" dirty="0" smtClean="0"/>
            </a:br>
            <a:r>
              <a:rPr lang="en-US" sz="2800" dirty="0" err="1" smtClean="0"/>
              <a:t>Persiapan</a:t>
            </a:r>
            <a:endParaRPr lang="en-US" sz="28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err="1" smtClean="0"/>
              <a:t>Terminologi</a:t>
            </a:r>
            <a:endParaRPr lang="en-US" dirty="0" smtClean="0"/>
          </a:p>
          <a:p>
            <a:pPr lvl="1"/>
            <a:r>
              <a:rPr lang="en-US" dirty="0" smtClean="0"/>
              <a:t>General settings</a:t>
            </a:r>
          </a:p>
          <a:p>
            <a:pPr lvl="1"/>
            <a:r>
              <a:rPr lang="en-US" dirty="0" smtClean="0"/>
              <a:t>OS</a:t>
            </a:r>
          </a:p>
          <a:p>
            <a:pPr lvl="1"/>
            <a:r>
              <a:rPr lang="en-US" dirty="0" smtClean="0"/>
              <a:t>Hard disk</a:t>
            </a:r>
          </a:p>
          <a:p>
            <a:pPr lvl="1"/>
            <a:r>
              <a:rPr lang="en-US" dirty="0" smtClean="0"/>
              <a:t>CPU</a:t>
            </a:r>
          </a:p>
          <a:p>
            <a:pPr lvl="1"/>
            <a:r>
              <a:rPr lang="en-US" dirty="0" smtClean="0"/>
              <a:t>Memory</a:t>
            </a:r>
          </a:p>
          <a:p>
            <a:pPr lvl="1"/>
            <a:r>
              <a:rPr lang="en-US" dirty="0" smtClean="0"/>
              <a:t>Network Device</a:t>
            </a:r>
          </a:p>
          <a:p>
            <a:pPr lvl="1"/>
            <a:r>
              <a:rPr lang="en-US" dirty="0" smtClean="0"/>
              <a:t>USB </a:t>
            </a:r>
            <a:r>
              <a:rPr lang="en-US" dirty="0" err="1" smtClean="0"/>
              <a:t>Passthrough</a:t>
            </a:r>
            <a:endParaRPr lang="en-US" dirty="0" smtClean="0"/>
          </a:p>
          <a:p>
            <a:pPr lvl="1"/>
            <a:r>
              <a:rPr lang="en-US" dirty="0" smtClean="0"/>
              <a:t>BIOS </a:t>
            </a:r>
            <a:r>
              <a:rPr lang="en-US" dirty="0" err="1" smtClean="0"/>
              <a:t>dan</a:t>
            </a:r>
            <a:r>
              <a:rPr lang="en-US" dirty="0" smtClean="0"/>
              <a:t> UEFI</a:t>
            </a:r>
          </a:p>
          <a:p>
            <a:pPr lvl="1"/>
            <a:r>
              <a:rPr lang="en-US" dirty="0" smtClean="0"/>
              <a:t>Automatic start and Shutdown of VM</a:t>
            </a: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Dhoto - Advanced Computer Network</a:t>
            </a:r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02111984F565}" type="slidenum">
              <a:rPr lang="en-US" smtClean="0"/>
              <a:t>2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04300288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Create VM:</a:t>
            </a:r>
            <a:br>
              <a:rPr lang="en-US" dirty="0" smtClean="0"/>
            </a:br>
            <a:r>
              <a:rPr lang="en-US" sz="2800" dirty="0" smtClean="0"/>
              <a:t>web management</a:t>
            </a:r>
            <a:endParaRPr lang="en-US" sz="2800" dirty="0"/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424545" y="1972541"/>
            <a:ext cx="7439890" cy="4649931"/>
          </a:xfrm>
          <a:prstGeom prst="rect">
            <a:avLst/>
          </a:prstGeom>
        </p:spPr>
      </p:pic>
      <p:sp>
        <p:nvSpPr>
          <p:cNvPr id="6" name="Donut 5"/>
          <p:cNvSpPr/>
          <p:nvPr/>
        </p:nvSpPr>
        <p:spPr>
          <a:xfrm>
            <a:off x="8060267" y="2244436"/>
            <a:ext cx="1125297" cy="803564"/>
          </a:xfrm>
          <a:prstGeom prst="donut">
            <a:avLst>
              <a:gd name="adj" fmla="val 10030"/>
            </a:avLst>
          </a:prstGeom>
          <a:solidFill>
            <a:srgbClr val="FF0000"/>
          </a:solidFill>
          <a:ln w="1270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/>
              </a:solidFill>
            </a:endParaRPr>
          </a:p>
        </p:txBody>
      </p:sp>
      <p:sp>
        <p:nvSpPr>
          <p:cNvPr id="7" name="Footer Placeholder 6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Dhoto - Advanced Computer Network</a:t>
            </a:r>
            <a:endParaRPr lang="en-US" dirty="0"/>
          </a:p>
        </p:txBody>
      </p:sp>
      <p:sp>
        <p:nvSpPr>
          <p:cNvPr id="8" name="Slide Number Placeholder 7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02111984F565}" type="slidenum">
              <a:rPr lang="en-US" smtClean="0"/>
              <a:t>3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88586827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Create VM:</a:t>
            </a:r>
            <a:br>
              <a:rPr lang="en-US" dirty="0" smtClean="0"/>
            </a:br>
            <a:r>
              <a:rPr lang="en-US" sz="2800" dirty="0" smtClean="0"/>
              <a:t>General</a:t>
            </a:r>
            <a:endParaRPr lang="en-US" sz="2800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/>
        <p:txBody>
          <a:bodyPr/>
          <a:lstStyle/>
          <a:p>
            <a:r>
              <a:rPr lang="en-US" dirty="0" smtClean="0"/>
              <a:t>Node: host </a:t>
            </a:r>
            <a:r>
              <a:rPr lang="en-US" dirty="0" err="1" smtClean="0"/>
              <a:t>mesin</a:t>
            </a:r>
            <a:endParaRPr lang="en-US" dirty="0" smtClean="0"/>
          </a:p>
          <a:p>
            <a:r>
              <a:rPr lang="en-US" dirty="0" smtClean="0"/>
              <a:t>VM ID: </a:t>
            </a:r>
            <a:r>
              <a:rPr lang="en-US" dirty="0" err="1" smtClean="0"/>
              <a:t>nomer</a:t>
            </a:r>
            <a:r>
              <a:rPr lang="en-US" dirty="0" smtClean="0"/>
              <a:t> guest </a:t>
            </a:r>
            <a:r>
              <a:rPr lang="en-US" dirty="0" err="1" smtClean="0"/>
              <a:t>mesin</a:t>
            </a:r>
            <a:endParaRPr lang="en-US" dirty="0" smtClean="0"/>
          </a:p>
          <a:p>
            <a:r>
              <a:rPr lang="en-US" dirty="0" smtClean="0"/>
              <a:t>Name: </a:t>
            </a:r>
            <a:r>
              <a:rPr lang="en-US" dirty="0" err="1" smtClean="0"/>
              <a:t>nama</a:t>
            </a:r>
            <a:r>
              <a:rPr lang="en-US" dirty="0" smtClean="0"/>
              <a:t> </a:t>
            </a:r>
            <a:r>
              <a:rPr lang="en-US" dirty="0" err="1" smtClean="0"/>
              <a:t>untuk</a:t>
            </a:r>
            <a:r>
              <a:rPr lang="en-US" dirty="0" smtClean="0"/>
              <a:t> guest  </a:t>
            </a:r>
            <a:r>
              <a:rPr lang="en-US" dirty="0" err="1" smtClean="0"/>
              <a:t>mesin</a:t>
            </a:r>
            <a:endParaRPr lang="en-US" dirty="0" smtClean="0"/>
          </a:p>
          <a:p>
            <a:r>
              <a:rPr lang="en-US" dirty="0" smtClean="0"/>
              <a:t>Resource Pool: </a:t>
            </a:r>
            <a:r>
              <a:rPr lang="en-US" dirty="0" err="1" smtClean="0"/>
              <a:t>pengelompokan</a:t>
            </a:r>
            <a:r>
              <a:rPr lang="en-US" dirty="0" smtClean="0"/>
              <a:t> group</a:t>
            </a:r>
            <a:endParaRPr lang="en-US" dirty="0"/>
          </a:p>
        </p:txBody>
      </p:sp>
      <p:pic>
        <p:nvPicPr>
          <p:cNvPr id="5" name="Content Placeholder 4"/>
          <p:cNvPicPr>
            <a:picLocks noGrp="1" noChangeAspect="1"/>
          </p:cNvPicPr>
          <p:nvPr>
            <p:ph sz="half" idx="2"/>
          </p:nvPr>
        </p:nvPicPr>
        <p:blipFill>
          <a:blip r:embed="rId2"/>
          <a:stretch>
            <a:fillRect/>
          </a:stretch>
        </p:blipFill>
        <p:spPr>
          <a:xfrm>
            <a:off x="5884068" y="2060575"/>
            <a:ext cx="4805203" cy="3549650"/>
          </a:xfrm>
          <a:prstGeom prst="rect">
            <a:avLst/>
          </a:prstGeom>
        </p:spPr>
      </p:pic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Dhoto - Advanced Computer Network</a:t>
            </a:r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02111984F565}" type="slidenum">
              <a:rPr lang="en-US" smtClean="0"/>
              <a:t>4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449217688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Create VM:</a:t>
            </a:r>
            <a:br>
              <a:rPr lang="en-US" dirty="0" smtClean="0"/>
            </a:br>
            <a:r>
              <a:rPr lang="en-US" sz="2800" dirty="0" smtClean="0"/>
              <a:t>OS</a:t>
            </a:r>
            <a:endParaRPr lang="en-US" sz="2800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/>
        <p:txBody>
          <a:bodyPr/>
          <a:lstStyle/>
          <a:p>
            <a:r>
              <a:rPr lang="en-US" dirty="0" err="1" smtClean="0"/>
              <a:t>Pemilihan</a:t>
            </a:r>
            <a:r>
              <a:rPr lang="en-US" dirty="0" smtClean="0"/>
              <a:t> OS </a:t>
            </a:r>
            <a:endParaRPr lang="en-US" dirty="0"/>
          </a:p>
        </p:txBody>
      </p:sp>
      <p:pic>
        <p:nvPicPr>
          <p:cNvPr id="5" name="Content Placeholder 4"/>
          <p:cNvPicPr>
            <a:picLocks noGrp="1" noChangeAspect="1"/>
          </p:cNvPicPr>
          <p:nvPr>
            <p:ph sz="half" idx="2"/>
          </p:nvPr>
        </p:nvPicPr>
        <p:blipFill>
          <a:blip r:embed="rId2"/>
          <a:stretch>
            <a:fillRect/>
          </a:stretch>
        </p:blipFill>
        <p:spPr>
          <a:xfrm>
            <a:off x="5909468" y="2060575"/>
            <a:ext cx="4805703" cy="3517900"/>
          </a:xfrm>
          <a:prstGeom prst="rect">
            <a:avLst/>
          </a:prstGeom>
        </p:spPr>
      </p:pic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Dhoto - Advanced Computer Network</a:t>
            </a:r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02111984F565}" type="slidenum">
              <a:rPr lang="en-US" smtClean="0"/>
              <a:t>5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615481833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Create VM:</a:t>
            </a:r>
            <a:br>
              <a:rPr lang="en-US" dirty="0" smtClean="0"/>
            </a:br>
            <a:r>
              <a:rPr lang="en-US" sz="2800" dirty="0" smtClean="0"/>
              <a:t>Hard disk</a:t>
            </a:r>
            <a:r>
              <a:rPr lang="en-US" dirty="0" smtClean="0"/>
              <a:t/>
            </a:r>
            <a:br>
              <a:rPr lang="en-US" dirty="0" smtClean="0"/>
            </a:b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/>
        <p:txBody>
          <a:bodyPr/>
          <a:lstStyle/>
          <a:p>
            <a:r>
              <a:rPr lang="en-US" dirty="0" err="1" smtClean="0"/>
              <a:t>Pemilihan</a:t>
            </a:r>
            <a:r>
              <a:rPr lang="en-US" dirty="0" smtClean="0"/>
              <a:t> </a:t>
            </a:r>
            <a:r>
              <a:rPr lang="en-US" dirty="0" err="1" smtClean="0"/>
              <a:t>perangkat</a:t>
            </a:r>
            <a:r>
              <a:rPr lang="en-US" dirty="0" smtClean="0"/>
              <a:t> HD </a:t>
            </a:r>
            <a:r>
              <a:rPr lang="en-US" dirty="0" err="1" smtClean="0"/>
              <a:t>untuk</a:t>
            </a:r>
            <a:r>
              <a:rPr lang="en-US" dirty="0" smtClean="0"/>
              <a:t> guest machine</a:t>
            </a:r>
          </a:p>
          <a:p>
            <a:r>
              <a:rPr lang="en-US" dirty="0" smtClean="0"/>
              <a:t>Bus: SCSI, SATA, IDE</a:t>
            </a:r>
          </a:p>
          <a:p>
            <a:r>
              <a:rPr lang="en-US" dirty="0" smtClean="0"/>
              <a:t>Storage: HD </a:t>
            </a:r>
            <a:r>
              <a:rPr lang="en-US" dirty="0" err="1" smtClean="0"/>
              <a:t>pada</a:t>
            </a:r>
            <a:r>
              <a:rPr lang="en-US" dirty="0" smtClean="0"/>
              <a:t> host machine</a:t>
            </a:r>
          </a:p>
          <a:p>
            <a:r>
              <a:rPr lang="en-US" dirty="0" smtClean="0"/>
              <a:t>Disk size: </a:t>
            </a:r>
            <a:r>
              <a:rPr lang="en-US" dirty="0" err="1" smtClean="0"/>
              <a:t>ukuran</a:t>
            </a:r>
            <a:r>
              <a:rPr lang="en-US" dirty="0" smtClean="0"/>
              <a:t> HD </a:t>
            </a:r>
            <a:r>
              <a:rPr lang="en-US" dirty="0" err="1" smtClean="0"/>
              <a:t>pada</a:t>
            </a:r>
            <a:r>
              <a:rPr lang="en-US" dirty="0" smtClean="0"/>
              <a:t> guest machine</a:t>
            </a:r>
            <a:endParaRPr lang="en-US" dirty="0"/>
          </a:p>
        </p:txBody>
      </p:sp>
      <p:pic>
        <p:nvPicPr>
          <p:cNvPr id="5" name="Content Placeholder 4"/>
          <p:cNvPicPr>
            <a:picLocks noGrp="1" noChangeAspect="1"/>
          </p:cNvPicPr>
          <p:nvPr>
            <p:ph sz="half" idx="2"/>
          </p:nvPr>
        </p:nvPicPr>
        <p:blipFill>
          <a:blip r:embed="rId3"/>
          <a:stretch>
            <a:fillRect/>
          </a:stretch>
        </p:blipFill>
        <p:spPr>
          <a:xfrm>
            <a:off x="5896768" y="2060575"/>
            <a:ext cx="4799033" cy="3536950"/>
          </a:xfrm>
          <a:prstGeom prst="rect">
            <a:avLst/>
          </a:prstGeom>
        </p:spPr>
      </p:pic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Dhoto - Advanced Computer Network</a:t>
            </a:r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02111984F565}" type="slidenum">
              <a:rPr lang="en-US" smtClean="0"/>
              <a:t>6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54835905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Create VM:</a:t>
            </a:r>
            <a:br>
              <a:rPr lang="en-US" dirty="0" smtClean="0"/>
            </a:br>
            <a:r>
              <a:rPr lang="en-US" sz="2800" dirty="0" smtClean="0"/>
              <a:t>CPU</a:t>
            </a:r>
            <a:endParaRPr lang="en-US" sz="2800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/>
        <p:txBody>
          <a:bodyPr/>
          <a:lstStyle/>
          <a:p>
            <a:r>
              <a:rPr lang="en-US" dirty="0" smtClean="0"/>
              <a:t>Socket: socket CPU </a:t>
            </a:r>
            <a:r>
              <a:rPr lang="en-US" dirty="0" err="1" smtClean="0"/>
              <a:t>pada</a:t>
            </a:r>
            <a:r>
              <a:rPr lang="en-US" dirty="0" smtClean="0"/>
              <a:t> host machine</a:t>
            </a:r>
          </a:p>
          <a:p>
            <a:r>
              <a:rPr lang="en-US" dirty="0" smtClean="0"/>
              <a:t>Cores: </a:t>
            </a:r>
            <a:r>
              <a:rPr lang="en-US" dirty="0" err="1" smtClean="0"/>
              <a:t>penggunaan</a:t>
            </a:r>
            <a:r>
              <a:rPr lang="en-US" dirty="0" smtClean="0"/>
              <a:t> </a:t>
            </a:r>
            <a:r>
              <a:rPr lang="en-US" dirty="0" err="1" smtClean="0"/>
              <a:t>jumlah</a:t>
            </a:r>
            <a:r>
              <a:rPr lang="en-US" dirty="0" smtClean="0"/>
              <a:t> core </a:t>
            </a:r>
            <a:r>
              <a:rPr lang="en-US" dirty="0" err="1" smtClean="0"/>
              <a:t>untuk</a:t>
            </a:r>
            <a:r>
              <a:rPr lang="en-US" dirty="0" smtClean="0"/>
              <a:t> guest machine</a:t>
            </a:r>
            <a:endParaRPr lang="en-US" dirty="0"/>
          </a:p>
        </p:txBody>
      </p:sp>
      <p:pic>
        <p:nvPicPr>
          <p:cNvPr id="7" name="Content Placeholder 6"/>
          <p:cNvPicPr>
            <a:picLocks noGrp="1" noChangeAspect="1"/>
          </p:cNvPicPr>
          <p:nvPr>
            <p:ph sz="half" idx="2"/>
          </p:nvPr>
        </p:nvPicPr>
        <p:blipFill>
          <a:blip r:embed="rId2"/>
          <a:stretch>
            <a:fillRect/>
          </a:stretch>
        </p:blipFill>
        <p:spPr>
          <a:xfrm>
            <a:off x="5915819" y="2060575"/>
            <a:ext cx="4828730" cy="3498850"/>
          </a:xfrm>
          <a:prstGeom prst="rect">
            <a:avLst/>
          </a:prstGeom>
        </p:spPr>
      </p:pic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Dhoto - Advanced Computer Network</a:t>
            </a: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02111984F565}" type="slidenum">
              <a:rPr lang="en-US" smtClean="0"/>
              <a:t>7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5394678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Create VM:</a:t>
            </a:r>
            <a:br>
              <a:rPr lang="en-US" dirty="0" smtClean="0"/>
            </a:br>
            <a:r>
              <a:rPr lang="en-US" sz="2800" dirty="0" smtClean="0"/>
              <a:t>Memory</a:t>
            </a:r>
            <a:endParaRPr lang="en-US" sz="2800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/>
        <p:txBody>
          <a:bodyPr/>
          <a:lstStyle/>
          <a:p>
            <a:r>
              <a:rPr lang="en-US" dirty="0" err="1" smtClean="0"/>
              <a:t>Penentuan</a:t>
            </a:r>
            <a:r>
              <a:rPr lang="en-US" dirty="0" smtClean="0"/>
              <a:t> </a:t>
            </a:r>
            <a:r>
              <a:rPr lang="en-US" dirty="0" err="1" smtClean="0"/>
              <a:t>jumlah</a:t>
            </a:r>
            <a:r>
              <a:rPr lang="en-US" dirty="0" smtClean="0"/>
              <a:t> memory yang </a:t>
            </a:r>
            <a:r>
              <a:rPr lang="en-US" dirty="0" err="1" smtClean="0"/>
              <a:t>bisa</a:t>
            </a:r>
            <a:r>
              <a:rPr lang="en-US" dirty="0" smtClean="0"/>
              <a:t> </a:t>
            </a:r>
            <a:r>
              <a:rPr lang="en-US" dirty="0" err="1" smtClean="0"/>
              <a:t>dipakai</a:t>
            </a:r>
            <a:r>
              <a:rPr lang="en-US" dirty="0" smtClean="0"/>
              <a:t> </a:t>
            </a:r>
            <a:r>
              <a:rPr lang="en-US" dirty="0" err="1" smtClean="0"/>
              <a:t>pada</a:t>
            </a:r>
            <a:r>
              <a:rPr lang="en-US" dirty="0" smtClean="0"/>
              <a:t> guest machine</a:t>
            </a:r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Dhoto - Advanced Computer Network</a:t>
            </a: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02111984F565}" type="slidenum">
              <a:rPr lang="en-US" smtClean="0"/>
              <a:t>8</a:t>
            </a:fld>
            <a:endParaRPr lang="en-US" dirty="0"/>
          </a:p>
        </p:txBody>
      </p:sp>
      <p:pic>
        <p:nvPicPr>
          <p:cNvPr id="8" name="Content Placeholder 7"/>
          <p:cNvPicPr>
            <a:picLocks noGrp="1" noChangeAspect="1"/>
          </p:cNvPicPr>
          <p:nvPr>
            <p:ph sz="half" idx="2"/>
          </p:nvPr>
        </p:nvPicPr>
        <p:blipFill>
          <a:blip r:embed="rId2"/>
          <a:stretch>
            <a:fillRect/>
          </a:stretch>
        </p:blipFill>
        <p:spPr>
          <a:xfrm>
            <a:off x="5915819" y="2060575"/>
            <a:ext cx="4789998" cy="35179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91452323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Create VM:</a:t>
            </a:r>
            <a:br>
              <a:rPr lang="en-US" dirty="0" smtClean="0"/>
            </a:br>
            <a:r>
              <a:rPr lang="en-US" sz="2800" dirty="0" smtClean="0"/>
              <a:t>Network</a:t>
            </a:r>
            <a:endParaRPr lang="en-US" sz="2800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/>
        <p:txBody>
          <a:bodyPr>
            <a:normAutofit fontScale="92500"/>
          </a:bodyPr>
          <a:lstStyle/>
          <a:p>
            <a:r>
              <a:rPr lang="en-US" dirty="0" err="1" smtClean="0"/>
              <a:t>Tipe</a:t>
            </a:r>
            <a:endParaRPr lang="en-US" dirty="0" smtClean="0"/>
          </a:p>
          <a:p>
            <a:pPr lvl="1"/>
            <a:r>
              <a:rPr lang="en-US" dirty="0" smtClean="0"/>
              <a:t>Bridge mode: guest machine </a:t>
            </a:r>
            <a:r>
              <a:rPr lang="en-US" dirty="0" err="1" smtClean="0"/>
              <a:t>berada</a:t>
            </a:r>
            <a:r>
              <a:rPr lang="en-US" dirty="0" smtClean="0"/>
              <a:t> 1 </a:t>
            </a:r>
            <a:r>
              <a:rPr lang="en-US" dirty="0" err="1" smtClean="0"/>
              <a:t>jaringan</a:t>
            </a:r>
            <a:r>
              <a:rPr lang="en-US" dirty="0" smtClean="0"/>
              <a:t> </a:t>
            </a:r>
            <a:r>
              <a:rPr lang="en-US" dirty="0" err="1" smtClean="0"/>
              <a:t>dengan</a:t>
            </a:r>
            <a:r>
              <a:rPr lang="en-US" dirty="0" smtClean="0"/>
              <a:t> host machine</a:t>
            </a:r>
          </a:p>
          <a:p>
            <a:pPr lvl="1"/>
            <a:r>
              <a:rPr lang="en-US" dirty="0" smtClean="0"/>
              <a:t>NAT mode: guest machine </a:t>
            </a:r>
            <a:r>
              <a:rPr lang="en-US" dirty="0" err="1" smtClean="0"/>
              <a:t>berada</a:t>
            </a:r>
            <a:r>
              <a:rPr lang="en-US" dirty="0" smtClean="0"/>
              <a:t> di LAN </a:t>
            </a:r>
            <a:r>
              <a:rPr lang="en-US" dirty="0" err="1" smtClean="0"/>
              <a:t>dan</a:t>
            </a:r>
            <a:r>
              <a:rPr lang="en-US" dirty="0" smtClean="0"/>
              <a:t> </a:t>
            </a:r>
            <a:r>
              <a:rPr lang="en-US" dirty="0" err="1" smtClean="0"/>
              <a:t>berbeda</a:t>
            </a:r>
            <a:r>
              <a:rPr lang="en-US" dirty="0" smtClean="0"/>
              <a:t> </a:t>
            </a:r>
            <a:r>
              <a:rPr lang="en-US" dirty="0" err="1" smtClean="0"/>
              <a:t>jaringan</a:t>
            </a:r>
            <a:r>
              <a:rPr lang="en-US" dirty="0" smtClean="0"/>
              <a:t> </a:t>
            </a:r>
            <a:r>
              <a:rPr lang="en-US" dirty="0" err="1" smtClean="0"/>
              <a:t>dengan</a:t>
            </a:r>
            <a:r>
              <a:rPr lang="en-US" dirty="0" smtClean="0"/>
              <a:t> host machine</a:t>
            </a:r>
          </a:p>
          <a:p>
            <a:pPr lvl="1"/>
            <a:r>
              <a:rPr lang="en-US" dirty="0" smtClean="0"/>
              <a:t>No Network</a:t>
            </a:r>
          </a:p>
          <a:p>
            <a:r>
              <a:rPr lang="en-US" dirty="0" smtClean="0"/>
              <a:t>Model: </a:t>
            </a:r>
          </a:p>
          <a:p>
            <a:pPr lvl="1"/>
            <a:r>
              <a:rPr lang="en-US" dirty="0" smtClean="0"/>
              <a:t>Intel E1000 </a:t>
            </a:r>
            <a:r>
              <a:rPr lang="en-US" dirty="0" smtClean="0">
                <a:sym typeface="Wingdings"/>
              </a:rPr>
              <a:t>gigabit </a:t>
            </a:r>
            <a:r>
              <a:rPr lang="en-US" dirty="0" err="1" smtClean="0">
                <a:sym typeface="Wingdings"/>
              </a:rPr>
              <a:t>ethernet</a:t>
            </a:r>
            <a:endParaRPr lang="en-US" dirty="0" smtClean="0">
              <a:sym typeface="Wingdings"/>
            </a:endParaRPr>
          </a:p>
          <a:p>
            <a:pPr lvl="1"/>
            <a:r>
              <a:rPr lang="en-US" dirty="0" smtClean="0">
                <a:sym typeface="Wingdings"/>
              </a:rPr>
              <a:t>Realtek8139 fast </a:t>
            </a:r>
            <a:r>
              <a:rPr lang="en-US" dirty="0" err="1" smtClean="0">
                <a:sym typeface="Wingdings"/>
              </a:rPr>
              <a:t>ethernet</a:t>
            </a:r>
            <a:endParaRPr lang="en-US" dirty="0" smtClean="0">
              <a:sym typeface="Wingdings"/>
            </a:endParaRPr>
          </a:p>
          <a:p>
            <a:pPr lvl="1"/>
            <a:r>
              <a:rPr lang="en-US" dirty="0" err="1" smtClean="0">
                <a:sym typeface="Wingdings"/>
              </a:rPr>
              <a:t>VirtIO</a:t>
            </a:r>
            <a:r>
              <a:rPr lang="en-US" dirty="0" smtClean="0">
                <a:sym typeface="Wingdings"/>
              </a:rPr>
              <a:t> </a:t>
            </a:r>
            <a:r>
              <a:rPr lang="en-US" dirty="0" err="1" smtClean="0">
                <a:sym typeface="Wingdings"/>
              </a:rPr>
              <a:t>mengikuti</a:t>
            </a:r>
            <a:r>
              <a:rPr lang="en-US" dirty="0" smtClean="0">
                <a:sym typeface="Wingdings"/>
              </a:rPr>
              <a:t> host machine</a:t>
            </a:r>
          </a:p>
          <a:p>
            <a:pPr lvl="1"/>
            <a:r>
              <a:rPr lang="en-US" dirty="0" err="1" smtClean="0">
                <a:sym typeface="Wingdings"/>
              </a:rPr>
              <a:t>Vmnet</a:t>
            </a:r>
            <a:r>
              <a:rPr lang="en-US" dirty="0" smtClean="0">
                <a:sym typeface="Wingdings"/>
              </a:rPr>
              <a:t> </a:t>
            </a:r>
            <a:r>
              <a:rPr lang="en-US" dirty="0" err="1" smtClean="0">
                <a:sym typeface="Wingdings"/>
              </a:rPr>
              <a:t>untuk</a:t>
            </a:r>
            <a:r>
              <a:rPr lang="en-US" dirty="0" smtClean="0">
                <a:sym typeface="Wingdings"/>
              </a:rPr>
              <a:t> guest machine </a:t>
            </a:r>
            <a:r>
              <a:rPr lang="en-US" dirty="0" err="1" smtClean="0">
                <a:sym typeface="Wingdings"/>
              </a:rPr>
              <a:t>menggunakan</a:t>
            </a:r>
            <a:r>
              <a:rPr lang="en-US" dirty="0" smtClean="0">
                <a:sym typeface="Wingdings"/>
              </a:rPr>
              <a:t> </a:t>
            </a:r>
            <a:r>
              <a:rPr lang="en-US" dirty="0" err="1" smtClean="0">
                <a:sym typeface="Wingdings"/>
              </a:rPr>
              <a:t>vmware</a:t>
            </a:r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Dhoto - Advanced Computer Network</a:t>
            </a: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02111984F565}" type="slidenum">
              <a:rPr lang="en-US" smtClean="0"/>
              <a:t>9</a:t>
            </a:fld>
            <a:endParaRPr lang="en-US" dirty="0"/>
          </a:p>
        </p:txBody>
      </p:sp>
      <p:pic>
        <p:nvPicPr>
          <p:cNvPr id="7" name="Content Placeholder 6"/>
          <p:cNvPicPr>
            <a:picLocks noGrp="1" noChangeAspect="1"/>
          </p:cNvPicPr>
          <p:nvPr>
            <p:ph sz="half" idx="2"/>
          </p:nvPr>
        </p:nvPicPr>
        <p:blipFill>
          <a:blip r:embed="rId2"/>
          <a:stretch>
            <a:fillRect/>
          </a:stretch>
        </p:blipFill>
        <p:spPr>
          <a:xfrm>
            <a:off x="5903119" y="2060575"/>
            <a:ext cx="4821408" cy="35179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18866830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Create VM:</a:t>
            </a:r>
            <a:br>
              <a:rPr lang="en-US" dirty="0" smtClean="0"/>
            </a:br>
            <a:r>
              <a:rPr lang="en-US" sz="2800" dirty="0" smtClean="0"/>
              <a:t>start and shutdown order</a:t>
            </a:r>
            <a:endParaRPr lang="en-US" sz="2800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/>
        <p:txBody>
          <a:bodyPr/>
          <a:lstStyle/>
          <a:p>
            <a:r>
              <a:rPr lang="en-US" dirty="0" err="1" smtClean="0"/>
              <a:t>Urutan</a:t>
            </a:r>
            <a:r>
              <a:rPr lang="en-US" dirty="0" smtClean="0"/>
              <a:t> start </a:t>
            </a:r>
            <a:r>
              <a:rPr lang="en-US" dirty="0" err="1" smtClean="0"/>
              <a:t>dan</a:t>
            </a:r>
            <a:r>
              <a:rPr lang="en-US" dirty="0" smtClean="0"/>
              <a:t> shutdown guest machine</a:t>
            </a:r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Dhoto - Advanced Computer Network</a:t>
            </a: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02111984F565}" type="slidenum">
              <a:rPr lang="en-US" smtClean="0"/>
              <a:t>10</a:t>
            </a:fld>
            <a:endParaRPr lang="en-US" dirty="0"/>
          </a:p>
        </p:txBody>
      </p:sp>
      <p:pic>
        <p:nvPicPr>
          <p:cNvPr id="7" name="Content Placeholder 6"/>
          <p:cNvPicPr>
            <a:picLocks noGrp="1" noChangeAspect="1"/>
          </p:cNvPicPr>
          <p:nvPr>
            <p:ph sz="half" idx="2"/>
          </p:nvPr>
        </p:nvPicPr>
        <p:blipFill>
          <a:blip r:embed="rId2"/>
          <a:stretch>
            <a:fillRect/>
          </a:stretch>
        </p:blipFill>
        <p:spPr>
          <a:xfrm>
            <a:off x="6177887" y="2060575"/>
            <a:ext cx="3244700" cy="200765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87198214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Create VM:</a:t>
            </a:r>
            <a:br>
              <a:rPr lang="en-US" dirty="0" smtClean="0"/>
            </a:br>
            <a:r>
              <a:rPr lang="en-US" dirty="0" err="1" smtClean="0"/>
              <a:t>Installasi</a:t>
            </a:r>
            <a:r>
              <a:rPr lang="en-US" dirty="0" smtClean="0"/>
              <a:t> OS</a:t>
            </a:r>
            <a:endParaRPr lang="en-US" dirty="0"/>
          </a:p>
        </p:txBody>
      </p:sp>
      <p:sp>
        <p:nvSpPr>
          <p:cNvPr id="7" name="Content Placeholder 6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err="1" smtClean="0"/>
              <a:t>Bisa</a:t>
            </a:r>
            <a:r>
              <a:rPr lang="en-US" dirty="0" smtClean="0"/>
              <a:t> </a:t>
            </a:r>
            <a:r>
              <a:rPr lang="en-US" dirty="0" err="1" smtClean="0"/>
              <a:t>mengambil</a:t>
            </a:r>
            <a:r>
              <a:rPr lang="en-US" dirty="0" smtClean="0"/>
              <a:t> </a:t>
            </a:r>
            <a:r>
              <a:rPr lang="en-US" dirty="0" err="1" smtClean="0"/>
              <a:t>dari</a:t>
            </a:r>
            <a:r>
              <a:rPr lang="en-US" dirty="0" smtClean="0"/>
              <a:t> ISO </a:t>
            </a:r>
            <a:r>
              <a:rPr lang="en-US" dirty="0" err="1" smtClean="0"/>
              <a:t>pada</a:t>
            </a:r>
            <a:r>
              <a:rPr lang="en-US" dirty="0" smtClean="0"/>
              <a:t> CD/DVD</a:t>
            </a:r>
          </a:p>
          <a:p>
            <a:r>
              <a:rPr lang="en-US" smtClean="0"/>
              <a:t>Template</a:t>
            </a:r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Dhoto - Advanced Computer Network</a:t>
            </a: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02111984F565}" type="slidenum">
              <a:rPr lang="en-US" smtClean="0"/>
              <a:t>11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707465890"/>
      </p:ext>
    </p:extLst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Ion">
  <a:themeElements>
    <a:clrScheme name="Green">
      <a:dk1>
        <a:sysClr val="windowText" lastClr="000000"/>
      </a:dk1>
      <a:lt1>
        <a:sysClr val="window" lastClr="FFFFFF"/>
      </a:lt1>
      <a:dk2>
        <a:srgbClr val="455F51"/>
      </a:dk2>
      <a:lt2>
        <a:srgbClr val="E3DED1"/>
      </a:lt2>
      <a:accent1>
        <a:srgbClr val="549E39"/>
      </a:accent1>
      <a:accent2>
        <a:srgbClr val="8AB833"/>
      </a:accent2>
      <a:accent3>
        <a:srgbClr val="C0CF3A"/>
      </a:accent3>
      <a:accent4>
        <a:srgbClr val="029676"/>
      </a:accent4>
      <a:accent5>
        <a:srgbClr val="4AB5C4"/>
      </a:accent5>
      <a:accent6>
        <a:srgbClr val="0989B1"/>
      </a:accent6>
      <a:hlink>
        <a:srgbClr val="6B9F25"/>
      </a:hlink>
      <a:folHlink>
        <a:srgbClr val="BA6906"/>
      </a:folHlink>
    </a:clrScheme>
    <a:fontScheme name="Ion">
      <a:majorFont>
        <a:latin typeface="Century Gothic" panose="020B0502020202020204"/>
        <a:ea typeface=""/>
        <a:cs typeface=""/>
        <a:font script="Jpan" typeface="メイリオ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entury Gothic" panose="020B0502020202020204"/>
        <a:ea typeface=""/>
        <a:cs typeface=""/>
        <a:font script="Jpan" typeface="メイリオ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Ion">
      <a:fillStyleLst>
        <a:solidFill>
          <a:schemeClr val="phClr"/>
        </a:solidFill>
        <a:gradFill rotWithShape="1">
          <a:gsLst>
            <a:gs pos="0">
              <a:schemeClr val="phClr">
                <a:tint val="64000"/>
                <a:lumMod val="118000"/>
              </a:schemeClr>
            </a:gs>
            <a:gs pos="100000">
              <a:schemeClr val="phClr">
                <a:tint val="92000"/>
                <a:alpha val="100000"/>
                <a:lumMod val="11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8000"/>
                <a:lumMod val="114000"/>
              </a:schemeClr>
            </a:gs>
            <a:gs pos="100000">
              <a:schemeClr val="phClr">
                <a:shade val="90000"/>
                <a:lumMod val="84000"/>
              </a:schemeClr>
            </a:gs>
          </a:gsLst>
          <a:lin ang="5400000" scaled="0"/>
        </a:gradFill>
      </a:fillStyleLst>
      <a:lnStyleLst>
        <a:ln w="9525" cap="rnd" cmpd="sng" algn="ctr">
          <a:solidFill>
            <a:schemeClr val="phClr"/>
          </a:solidFill>
          <a:prstDash val="solid"/>
        </a:ln>
        <a:ln w="19050" cap="rnd" cmpd="sng" algn="ctr">
          <a:solidFill>
            <a:schemeClr val="phClr"/>
          </a:solidFill>
          <a:prstDash val="solid"/>
        </a:ln>
        <a:ln w="28575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5400000" rotWithShape="0">
              <a:srgbClr val="000000">
                <a:alpha val="45000"/>
              </a:srgbClr>
            </a:outerShdw>
          </a:effectLst>
        </a:effectStyle>
        <a:effectStyle>
          <a:effectLst>
            <a:outerShdw blurRad="63500" dist="38100" dir="5400000" rotWithShape="0">
              <a:srgbClr val="000000">
                <a:alpha val="60000"/>
              </a:srgbClr>
            </a:outerShdw>
          </a:effectLst>
          <a:scene3d>
            <a:camera prst="orthographicFront">
              <a:rot lat="0" lon="0" rev="0"/>
            </a:camera>
            <a:lightRig rig="threePt" dir="tl"/>
          </a:scene3d>
          <a:sp3d prstMaterial="plastic">
            <a:bevelT w="0" h="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7000"/>
                <a:hueMod val="88000"/>
                <a:satMod val="130000"/>
                <a:lumMod val="124000"/>
              </a:schemeClr>
            </a:gs>
            <a:gs pos="100000">
              <a:schemeClr val="phClr">
                <a:tint val="96000"/>
                <a:shade val="88000"/>
                <a:hueMod val="108000"/>
                <a:satMod val="164000"/>
                <a:lumMod val="76000"/>
              </a:schemeClr>
            </a:gs>
          </a:gsLst>
          <a:path path="circle">
            <a:fillToRect l="45000" t="65000" r="125000" b="100000"/>
          </a:path>
        </a:gradFill>
        <a:blipFill rotWithShape="1">
          <a:blip xmlns:r="http://schemas.openxmlformats.org/officeDocument/2006/relationships" r:embed="rId1">
            <a:duotone>
              <a:schemeClr val="phClr">
                <a:shade val="69000"/>
                <a:hueMod val="108000"/>
                <a:satMod val="164000"/>
                <a:lumMod val="74000"/>
              </a:schemeClr>
              <a:schemeClr val="phClr">
                <a:tint val="96000"/>
                <a:hueMod val="88000"/>
                <a:satMod val="140000"/>
                <a:lumMod val="132000"/>
              </a:schemeClr>
            </a:duotone>
          </a:blip>
          <a:stretch/>
        </a:blip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Ion" id="{B8441ADB-2E43-4AF7-B97A-BD870242C6A8}" vid="{292E63A9-BB86-4E3D-B92A-7223C6510D2E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Yu Gothic Light"/>
        <a:font script="Hang" typeface="맑은 고딕"/>
        <a:font script="Hans" typeface="DengXian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Yu Gothic"/>
        <a:font script="Hang" typeface="맑은 고딕"/>
        <a:font script="Hans" typeface="DengXian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Ion</Template>
  <TotalTime>141</TotalTime>
  <Words>258</Words>
  <Application>Microsoft Macintosh PowerPoint</Application>
  <PresentationFormat>Widescreen</PresentationFormat>
  <Paragraphs>67</Paragraphs>
  <Slides>11</Slides>
  <Notes>1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11</vt:i4>
      </vt:variant>
    </vt:vector>
  </HeadingPairs>
  <TitlesOfParts>
    <vt:vector size="17" baseType="lpstr">
      <vt:lpstr>Arial</vt:lpstr>
      <vt:lpstr>Calibri</vt:lpstr>
      <vt:lpstr>Century Gothic</vt:lpstr>
      <vt:lpstr>Wingdings</vt:lpstr>
      <vt:lpstr>Wingdings 3</vt:lpstr>
      <vt:lpstr>Ion</vt:lpstr>
      <vt:lpstr>Advanced Computer Network: Manajemen Virtual Machine</vt:lpstr>
      <vt:lpstr>Create VM: Persiapan</vt:lpstr>
      <vt:lpstr>Create VM: web management</vt:lpstr>
      <vt:lpstr>Create VM: General</vt:lpstr>
      <vt:lpstr>Create VM: OS</vt:lpstr>
      <vt:lpstr>Create VM: Hard disk </vt:lpstr>
      <vt:lpstr>Create VM: CPU</vt:lpstr>
      <vt:lpstr>Create VM: Memory</vt:lpstr>
      <vt:lpstr>Create VM: Network</vt:lpstr>
      <vt:lpstr>Create VM: start and shutdown order</vt:lpstr>
      <vt:lpstr>Create VM: Installasi OS</vt:lpstr>
    </vt:vector>
  </TitlesOfParts>
  <Company/>
  <LinksUpToDate>false</LinksUpToDate>
  <SharedDoc>false</SharedDoc>
  <HyperlinksChanged>false</HyperlinksChanged>
  <AppVersion>15.0038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Advanced Computer Network: Manajemen Virtual Machine</dc:title>
  <dc:creator>Sritrusta Sukaridhoto</dc:creator>
  <cp:lastModifiedBy>Sritrusta Sukaridhoto</cp:lastModifiedBy>
  <cp:revision>8</cp:revision>
  <dcterms:created xsi:type="dcterms:W3CDTF">2017-10-01T11:18:02Z</dcterms:created>
  <dcterms:modified xsi:type="dcterms:W3CDTF">2017-10-10T12:40:18Z</dcterms:modified>
</cp:coreProperties>
</file>