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92" r:id="rId6"/>
    <p:sldId id="261" r:id="rId7"/>
    <p:sldId id="262" r:id="rId8"/>
    <p:sldId id="293"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 id="280" r:id="rId26"/>
    <p:sldId id="281" r:id="rId27"/>
    <p:sldId id="282" r:id="rId28"/>
    <p:sldId id="284" r:id="rId29"/>
    <p:sldId id="285" r:id="rId30"/>
    <p:sldId id="286" r:id="rId31"/>
    <p:sldId id="287" r:id="rId32"/>
    <p:sldId id="288" r:id="rId33"/>
    <p:sldId id="289" r:id="rId34"/>
    <p:sldId id="290" r:id="rId35"/>
    <p:sldId id="2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31" autoAdjust="0"/>
    <p:restoredTop sz="94660"/>
  </p:normalViewPr>
  <p:slideViewPr>
    <p:cSldViewPr snapToGrid="0">
      <p:cViewPr varScale="1">
        <p:scale>
          <a:sx n="97" d="100"/>
          <a:sy n="97" d="100"/>
        </p:scale>
        <p:origin x="57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10/27/17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10/27/17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10/27/17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10/27/17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10/27/17</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 Id="rId3"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2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500" dirty="0"/>
              <a:t>Advanced Computer Network</a:t>
            </a:r>
            <a:r>
              <a:rPr lang="en-US" sz="4500" dirty="0" smtClean="0"/>
              <a:t>:</a:t>
            </a:r>
            <a:br>
              <a:rPr lang="en-US" sz="4500" dirty="0" smtClean="0"/>
            </a:br>
            <a:r>
              <a:rPr lang="en-US" sz="4500" dirty="0" smtClean="0"/>
              <a:t>CLUSTER MANAGER</a:t>
            </a:r>
            <a:endParaRPr lang="en-US" sz="4500" dirty="0"/>
          </a:p>
        </p:txBody>
      </p:sp>
      <p:sp>
        <p:nvSpPr>
          <p:cNvPr id="3" name="Subtitle 2"/>
          <p:cNvSpPr>
            <a:spLocks noGrp="1"/>
          </p:cNvSpPr>
          <p:nvPr>
            <p:ph type="subTitle" idx="1"/>
          </p:nvPr>
        </p:nvSpPr>
        <p:spPr/>
        <p:txBody>
          <a:bodyPr/>
          <a:lstStyle/>
          <a:p>
            <a:r>
              <a:rPr lang="en-US" dirty="0" smtClean="0">
                <a:solidFill>
                  <a:schemeClr val="tx1"/>
                </a:solidFill>
              </a:rPr>
              <a:t>Sritrusta </a:t>
            </a:r>
            <a:r>
              <a:rPr lang="en-US" dirty="0" err="1" smtClean="0">
                <a:solidFill>
                  <a:schemeClr val="tx1"/>
                </a:solidFill>
              </a:rPr>
              <a:t>sukaridhoto</a:t>
            </a:r>
            <a:endParaRPr lang="en-US"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Tree>
    <p:extLst>
      <p:ext uri="{BB962C8B-B14F-4D97-AF65-F5344CB8AC3E}">
        <p14:creationId xmlns:p14="http://schemas.microsoft.com/office/powerpoint/2010/main" val="680193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Cluster Manager</a:t>
            </a:r>
            <a:endParaRPr lang="en-US" dirty="0"/>
          </a:p>
        </p:txBody>
      </p:sp>
      <p:sp>
        <p:nvSpPr>
          <p:cNvPr id="3" name="Content Placeholder 2"/>
          <p:cNvSpPr>
            <a:spLocks noGrp="1"/>
          </p:cNvSpPr>
          <p:nvPr>
            <p:ph idx="1"/>
          </p:nvPr>
        </p:nvSpPr>
        <p:spPr>
          <a:xfrm>
            <a:off x="457200" y="1562100"/>
            <a:ext cx="11488366" cy="4991100"/>
          </a:xfrm>
        </p:spPr>
        <p:txBody>
          <a:bodyPr>
            <a:normAutofit fontScale="85000" lnSpcReduction="10000"/>
          </a:bodyPr>
          <a:lstStyle/>
          <a:p>
            <a:pPr algn="just"/>
            <a:r>
              <a:rPr lang="en-US" dirty="0"/>
              <a:t>The </a:t>
            </a:r>
            <a:r>
              <a:rPr lang="en-ID" dirty="0" err="1" smtClean="0"/>
              <a:t>Proxmox</a:t>
            </a:r>
            <a:r>
              <a:rPr lang="en-US" dirty="0" smtClean="0"/>
              <a:t> </a:t>
            </a:r>
            <a:r>
              <a:rPr lang="en-US" dirty="0"/>
              <a:t>VE </a:t>
            </a:r>
            <a:r>
              <a:rPr lang="en-US" dirty="0" smtClean="0"/>
              <a:t>(</a:t>
            </a:r>
            <a:r>
              <a:rPr lang="en-US" i="1" dirty="0"/>
              <a:t>Virtual </a:t>
            </a:r>
            <a:r>
              <a:rPr lang="en-US" i="1" dirty="0" smtClean="0"/>
              <a:t>Environment)</a:t>
            </a:r>
            <a:r>
              <a:rPr lang="en-US" dirty="0" smtClean="0"/>
              <a:t> cluster </a:t>
            </a:r>
            <a:r>
              <a:rPr lang="en-US" dirty="0"/>
              <a:t>manager </a:t>
            </a:r>
            <a:r>
              <a:rPr lang="en-IN" dirty="0" err="1" smtClean="0"/>
              <a:t>pvecm</a:t>
            </a:r>
            <a:r>
              <a:rPr lang="en-US" dirty="0" smtClean="0"/>
              <a:t> </a:t>
            </a:r>
            <a:r>
              <a:rPr lang="en-ID" dirty="0" err="1" smtClean="0"/>
              <a:t>merupakan</a:t>
            </a:r>
            <a:r>
              <a:rPr lang="en-US" dirty="0" smtClean="0"/>
              <a:t> </a:t>
            </a:r>
            <a:r>
              <a:rPr lang="en-US" dirty="0" err="1" smtClean="0"/>
              <a:t>sebuah</a:t>
            </a:r>
            <a:r>
              <a:rPr lang="en-US" dirty="0" smtClean="0"/>
              <a:t> </a:t>
            </a:r>
            <a:r>
              <a:rPr lang="en-US" dirty="0" err="1" smtClean="0"/>
              <a:t>alat</a:t>
            </a:r>
            <a:r>
              <a:rPr lang="en-US" dirty="0" smtClean="0"/>
              <a:t> </a:t>
            </a:r>
            <a:r>
              <a:rPr lang="en-US" dirty="0" err="1" smtClean="0"/>
              <a:t>untuk</a:t>
            </a:r>
            <a:r>
              <a:rPr lang="en-US" dirty="0" smtClean="0"/>
              <a:t> </a:t>
            </a:r>
            <a:r>
              <a:rPr lang="en-US" dirty="0" err="1" smtClean="0"/>
              <a:t>melakukan</a:t>
            </a:r>
            <a:r>
              <a:rPr lang="en-US" dirty="0" smtClean="0"/>
              <a:t> </a:t>
            </a:r>
            <a:r>
              <a:rPr lang="en-US" dirty="0" err="1" smtClean="0"/>
              <a:t>manajemen</a:t>
            </a:r>
            <a:r>
              <a:rPr lang="en-US" dirty="0" smtClean="0"/>
              <a:t> </a:t>
            </a:r>
            <a:r>
              <a:rPr lang="en-US" dirty="0" err="1" smtClean="0"/>
              <a:t>terpusat</a:t>
            </a:r>
            <a:r>
              <a:rPr lang="en-US" dirty="0" smtClean="0"/>
              <a:t> </a:t>
            </a:r>
            <a:r>
              <a:rPr lang="en-US" dirty="0" err="1" smtClean="0"/>
              <a:t>dari</a:t>
            </a:r>
            <a:r>
              <a:rPr lang="en-US" dirty="0" smtClean="0"/>
              <a:t> </a:t>
            </a:r>
            <a:r>
              <a:rPr lang="en-US" dirty="0" err="1" smtClean="0"/>
              <a:t>banyaknya</a:t>
            </a:r>
            <a:r>
              <a:rPr lang="en-US" dirty="0" smtClean="0"/>
              <a:t> </a:t>
            </a:r>
            <a:r>
              <a:rPr lang="en-US" dirty="0" err="1" smtClean="0"/>
              <a:t>kelompok</a:t>
            </a:r>
            <a:r>
              <a:rPr lang="en-US" dirty="0" smtClean="0"/>
              <a:t> sever </a:t>
            </a:r>
            <a:r>
              <a:rPr lang="en-US" dirty="0" err="1" smtClean="0"/>
              <a:t>fisik</a:t>
            </a:r>
            <a:r>
              <a:rPr lang="en-US" dirty="0" smtClean="0"/>
              <a:t>, </a:t>
            </a:r>
            <a:r>
              <a:rPr lang="en-US" dirty="0" err="1" smtClean="0"/>
              <a:t>kelompok</a:t>
            </a:r>
            <a:r>
              <a:rPr lang="en-US" dirty="0" smtClean="0"/>
              <a:t> </a:t>
            </a:r>
            <a:r>
              <a:rPr lang="en-US" dirty="0" err="1" smtClean="0"/>
              <a:t>ini</a:t>
            </a:r>
            <a:r>
              <a:rPr lang="en-US" dirty="0" smtClean="0"/>
              <a:t> yang </a:t>
            </a:r>
            <a:r>
              <a:rPr lang="en-US" dirty="0" err="1" smtClean="0"/>
              <a:t>disebut</a:t>
            </a:r>
            <a:r>
              <a:rPr lang="en-US" dirty="0" smtClean="0"/>
              <a:t> Cluster. </a:t>
            </a:r>
            <a:r>
              <a:rPr lang="en-US" dirty="0" err="1" smtClean="0"/>
              <a:t>Pvecm</a:t>
            </a:r>
            <a:r>
              <a:rPr lang="en-US" dirty="0" smtClean="0"/>
              <a:t> </a:t>
            </a:r>
            <a:r>
              <a:rPr lang="en-US" dirty="0" err="1" smtClean="0"/>
              <a:t>sendiri</a:t>
            </a:r>
            <a:r>
              <a:rPr lang="en-US" dirty="0" smtClean="0"/>
              <a:t> </a:t>
            </a:r>
            <a:r>
              <a:rPr lang="en-US" dirty="0" err="1" smtClean="0"/>
              <a:t>dapat</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membuat</a:t>
            </a:r>
            <a:r>
              <a:rPr lang="en-US" dirty="0" smtClean="0"/>
              <a:t> cluster </a:t>
            </a:r>
            <a:r>
              <a:rPr lang="en-US" dirty="0" err="1" smtClean="0"/>
              <a:t>baru</a:t>
            </a:r>
            <a:r>
              <a:rPr lang="en-US" dirty="0" smtClean="0"/>
              <a:t> yang </a:t>
            </a:r>
            <a:r>
              <a:rPr lang="en-US" dirty="0" err="1" smtClean="0"/>
              <a:t>bergabung</a:t>
            </a:r>
            <a:r>
              <a:rPr lang="en-US" dirty="0" smtClean="0"/>
              <a:t> </a:t>
            </a:r>
            <a:r>
              <a:rPr lang="en-US" dirty="0" err="1" smtClean="0"/>
              <a:t>dengan</a:t>
            </a:r>
            <a:r>
              <a:rPr lang="en-US" dirty="0" smtClean="0"/>
              <a:t> node </a:t>
            </a:r>
            <a:r>
              <a:rPr lang="en-US" dirty="0" err="1" smtClean="0"/>
              <a:t>dan</a:t>
            </a:r>
            <a:r>
              <a:rPr lang="en-US" dirty="0" smtClean="0"/>
              <a:t> </a:t>
            </a:r>
            <a:r>
              <a:rPr lang="en-US" dirty="0" err="1" smtClean="0"/>
              <a:t>melepaskan</a:t>
            </a:r>
            <a:r>
              <a:rPr lang="en-US" dirty="0" smtClean="0"/>
              <a:t> </a:t>
            </a:r>
            <a:r>
              <a:rPr lang="en-US" dirty="0" err="1" smtClean="0"/>
              <a:t>claster</a:t>
            </a:r>
            <a:r>
              <a:rPr lang="en-US" dirty="0" smtClean="0"/>
              <a:t>, </a:t>
            </a:r>
            <a:r>
              <a:rPr lang="en-US" dirty="0" err="1" smtClean="0"/>
              <a:t>memdapatkan</a:t>
            </a:r>
            <a:r>
              <a:rPr lang="en-US" dirty="0" smtClean="0"/>
              <a:t> status </a:t>
            </a:r>
            <a:r>
              <a:rPr lang="en-US" dirty="0" err="1" smtClean="0"/>
              <a:t>informasi</a:t>
            </a:r>
            <a:r>
              <a:rPr lang="en-US" dirty="0" smtClean="0"/>
              <a:t> </a:t>
            </a:r>
            <a:r>
              <a:rPr lang="en-US" dirty="0" err="1" smtClean="0"/>
              <a:t>dan</a:t>
            </a:r>
            <a:r>
              <a:rPr lang="en-US" dirty="0" smtClean="0"/>
              <a:t> </a:t>
            </a:r>
            <a:r>
              <a:rPr lang="en-US" dirty="0" err="1" smtClean="0"/>
              <a:t>melakukan</a:t>
            </a:r>
            <a:r>
              <a:rPr lang="en-US" dirty="0" smtClean="0"/>
              <a:t> </a:t>
            </a:r>
            <a:r>
              <a:rPr lang="en-US" dirty="0" err="1" smtClean="0"/>
              <a:t>berbagai</a:t>
            </a:r>
            <a:r>
              <a:rPr lang="en-US" dirty="0" smtClean="0"/>
              <a:t> </a:t>
            </a:r>
            <a:r>
              <a:rPr lang="en-US" dirty="0" err="1" smtClean="0"/>
              <a:t>tugas</a:t>
            </a:r>
            <a:r>
              <a:rPr lang="en-US" dirty="0" smtClean="0"/>
              <a:t> </a:t>
            </a:r>
            <a:r>
              <a:rPr lang="en-US" dirty="0" err="1" smtClean="0"/>
              <a:t>terkait</a:t>
            </a:r>
            <a:r>
              <a:rPr lang="en-US" dirty="0" smtClean="0"/>
              <a:t> cluster </a:t>
            </a:r>
            <a:r>
              <a:rPr lang="en-US" dirty="0" err="1" smtClean="0"/>
              <a:t>lainnya</a:t>
            </a:r>
            <a:r>
              <a:rPr lang="en-US" dirty="0" smtClean="0"/>
              <a:t>. </a:t>
            </a:r>
          </a:p>
          <a:p>
            <a:pPr algn="just"/>
            <a:r>
              <a:rPr lang="en-US" dirty="0" err="1" smtClean="0"/>
              <a:t>Dengan</a:t>
            </a:r>
            <a:r>
              <a:rPr lang="en-US" dirty="0" smtClean="0"/>
              <a:t> </a:t>
            </a:r>
            <a:r>
              <a:rPr lang="en-US" dirty="0" err="1" smtClean="0"/>
              <a:t>menggunakan</a:t>
            </a:r>
            <a:r>
              <a:rPr lang="en-US" dirty="0" smtClean="0"/>
              <a:t> </a:t>
            </a:r>
            <a:r>
              <a:rPr lang="en-US" dirty="0" err="1" smtClean="0"/>
              <a:t>Corosync</a:t>
            </a:r>
            <a:r>
              <a:rPr lang="en-US" dirty="0" smtClean="0"/>
              <a:t> Cluster Engine </a:t>
            </a:r>
            <a:r>
              <a:rPr lang="en-US" dirty="0" err="1" smtClean="0"/>
              <a:t>Untuk</a:t>
            </a:r>
            <a:r>
              <a:rPr lang="en-US" dirty="0" smtClean="0"/>
              <a:t> </a:t>
            </a:r>
            <a:r>
              <a:rPr lang="en-US" dirty="0" err="1" smtClean="0"/>
              <a:t>mengkomunikasikan</a:t>
            </a:r>
            <a:r>
              <a:rPr lang="en-US" dirty="0" smtClean="0"/>
              <a:t> </a:t>
            </a:r>
            <a:r>
              <a:rPr lang="en-US" dirty="0" err="1" smtClean="0"/>
              <a:t>grup</a:t>
            </a:r>
            <a:r>
              <a:rPr lang="en-US" dirty="0" smtClean="0"/>
              <a:t> yang </a:t>
            </a:r>
            <a:r>
              <a:rPr lang="en-US" dirty="0" err="1" smtClean="0"/>
              <a:t>andal</a:t>
            </a:r>
            <a:r>
              <a:rPr lang="en-US" dirty="0" smtClean="0"/>
              <a:t> </a:t>
            </a:r>
            <a:r>
              <a:rPr lang="en-US" dirty="0" err="1" smtClean="0"/>
              <a:t>dan</a:t>
            </a:r>
            <a:r>
              <a:rPr lang="en-US" dirty="0" smtClean="0"/>
              <a:t> </a:t>
            </a:r>
            <a:r>
              <a:rPr lang="en-US" dirty="0" err="1" smtClean="0"/>
              <a:t>melakukan</a:t>
            </a:r>
            <a:r>
              <a:rPr lang="en-US" dirty="0" smtClean="0"/>
              <a:t> cluster </a:t>
            </a:r>
            <a:r>
              <a:rPr lang="en-US" dirty="0" err="1" smtClean="0"/>
              <a:t>hingga</a:t>
            </a:r>
            <a:r>
              <a:rPr lang="en-US" dirty="0" smtClean="0"/>
              <a:t> 32 node </a:t>
            </a:r>
            <a:r>
              <a:rPr lang="en-US" dirty="0" err="1" smtClean="0"/>
              <a:t>fisik</a:t>
            </a:r>
            <a:r>
              <a:rPr lang="en-US" dirty="0" smtClean="0"/>
              <a:t> </a:t>
            </a:r>
            <a:r>
              <a:rPr lang="en-US" dirty="0" err="1" smtClean="0"/>
              <a:t>atau</a:t>
            </a:r>
            <a:r>
              <a:rPr lang="en-US" dirty="0" smtClean="0"/>
              <a:t> </a:t>
            </a:r>
            <a:r>
              <a:rPr lang="en-US" dirty="0" err="1" smtClean="0"/>
              <a:t>lebih</a:t>
            </a:r>
            <a:r>
              <a:rPr lang="en-US" dirty="0" smtClean="0"/>
              <a:t> </a:t>
            </a:r>
            <a:r>
              <a:rPr lang="en-US" dirty="0" err="1" smtClean="0"/>
              <a:t>tergantung</a:t>
            </a:r>
            <a:r>
              <a:rPr lang="en-US" dirty="0" smtClean="0"/>
              <a:t> </a:t>
            </a:r>
            <a:r>
              <a:rPr lang="en-US" dirty="0" err="1" smtClean="0"/>
              <a:t>pada</a:t>
            </a:r>
            <a:r>
              <a:rPr lang="en-US" dirty="0" smtClean="0"/>
              <a:t> </a:t>
            </a:r>
            <a:r>
              <a:rPr lang="en-US" dirty="0" err="1" smtClean="0"/>
              <a:t>latensi</a:t>
            </a:r>
            <a:r>
              <a:rPr lang="en-US" dirty="0" smtClean="0"/>
              <a:t> </a:t>
            </a:r>
            <a:r>
              <a:rPr lang="en-US" dirty="0" err="1" smtClean="0"/>
              <a:t>jaringan</a:t>
            </a:r>
            <a:r>
              <a:rPr lang="en-US" dirty="0" smtClean="0"/>
              <a:t>.</a:t>
            </a:r>
          </a:p>
          <a:p>
            <a:pPr algn="just"/>
            <a:r>
              <a:rPr lang="en-US" dirty="0" smtClean="0"/>
              <a:t>File system </a:t>
            </a:r>
            <a:r>
              <a:rPr lang="en-US" dirty="0" err="1" smtClean="0"/>
              <a:t>pada</a:t>
            </a:r>
            <a:r>
              <a:rPr lang="en-US" dirty="0" smtClean="0"/>
              <a:t> </a:t>
            </a:r>
            <a:r>
              <a:rPr lang="en-US" dirty="0" err="1" smtClean="0"/>
              <a:t>Proxmox</a:t>
            </a:r>
            <a:r>
              <a:rPr lang="en-US" dirty="0" smtClean="0"/>
              <a:t> </a:t>
            </a:r>
            <a:r>
              <a:rPr lang="en-US" dirty="0"/>
              <a:t>Cluster </a:t>
            </a:r>
            <a:r>
              <a:rPr lang="en-US" dirty="0" smtClean="0"/>
              <a:t>(“</a:t>
            </a:r>
            <a:r>
              <a:rPr lang="en-US" dirty="0" err="1"/>
              <a:t>pmxcfs</a:t>
            </a:r>
            <a:r>
              <a:rPr lang="en-US" dirty="0"/>
              <a:t>”) </a:t>
            </a:r>
            <a:r>
              <a:rPr lang="en-US" dirty="0" err="1" smtClean="0"/>
              <a:t>digunakan</a:t>
            </a:r>
            <a:r>
              <a:rPr lang="en-US" dirty="0" smtClean="0"/>
              <a:t> </a:t>
            </a:r>
            <a:r>
              <a:rPr lang="en-US" dirty="0" err="1" smtClean="0"/>
              <a:t>untuk</a:t>
            </a:r>
            <a:r>
              <a:rPr lang="en-US" dirty="0" smtClean="0"/>
              <a:t> </a:t>
            </a:r>
            <a:r>
              <a:rPr lang="en-US" dirty="0" err="1" smtClean="0"/>
              <a:t>mentransparankan</a:t>
            </a:r>
            <a:r>
              <a:rPr lang="en-US" dirty="0" smtClean="0"/>
              <a:t> </a:t>
            </a:r>
            <a:r>
              <a:rPr lang="en-US" dirty="0" err="1" smtClean="0"/>
              <a:t>pembagian</a:t>
            </a:r>
            <a:r>
              <a:rPr lang="en-US" dirty="0" smtClean="0"/>
              <a:t> </a:t>
            </a:r>
            <a:r>
              <a:rPr lang="en-US" dirty="0" err="1" smtClean="0"/>
              <a:t>konfigurasi</a:t>
            </a:r>
            <a:r>
              <a:rPr lang="en-US" dirty="0" smtClean="0"/>
              <a:t> cluster </a:t>
            </a:r>
            <a:r>
              <a:rPr lang="en-US" dirty="0" err="1" smtClean="0"/>
              <a:t>ke</a:t>
            </a:r>
            <a:r>
              <a:rPr lang="en-US" dirty="0" smtClean="0"/>
              <a:t> </a:t>
            </a:r>
            <a:r>
              <a:rPr lang="en-US" dirty="0" err="1" smtClean="0"/>
              <a:t>semua</a:t>
            </a:r>
            <a:r>
              <a:rPr lang="en-US" dirty="0" smtClean="0"/>
              <a:t> node </a:t>
            </a:r>
            <a:r>
              <a:rPr lang="en-US" dirty="0"/>
              <a:t>cluster </a:t>
            </a:r>
          </a:p>
          <a:p>
            <a:pPr algn="just"/>
            <a:r>
              <a:rPr lang="en-US" dirty="0" err="1" smtClean="0"/>
              <a:t>Pengelompokkan</a:t>
            </a:r>
            <a:r>
              <a:rPr lang="en-US" dirty="0" smtClean="0"/>
              <a:t> node </a:t>
            </a:r>
            <a:r>
              <a:rPr lang="en-US" dirty="0" err="1" smtClean="0"/>
              <a:t>ke</a:t>
            </a:r>
            <a:r>
              <a:rPr lang="en-US" dirty="0" smtClean="0"/>
              <a:t> </a:t>
            </a:r>
            <a:r>
              <a:rPr lang="en-US" dirty="0" err="1" smtClean="0"/>
              <a:t>dalam</a:t>
            </a:r>
            <a:r>
              <a:rPr lang="en-US" dirty="0" smtClean="0"/>
              <a:t> cluster </a:t>
            </a:r>
            <a:r>
              <a:rPr lang="en-US" dirty="0" err="1" smtClean="0"/>
              <a:t>memiliki</a:t>
            </a:r>
            <a:r>
              <a:rPr lang="en-US" dirty="0" smtClean="0"/>
              <a:t> </a:t>
            </a:r>
            <a:r>
              <a:rPr lang="en-US" dirty="0" err="1" smtClean="0"/>
              <a:t>keuntungan</a:t>
            </a:r>
            <a:r>
              <a:rPr lang="en-US" dirty="0" smtClean="0"/>
              <a:t> </a:t>
            </a:r>
            <a:r>
              <a:rPr lang="en-US" dirty="0" err="1" smtClean="0"/>
              <a:t>sebagai</a:t>
            </a:r>
            <a:r>
              <a:rPr lang="en-US" dirty="0" smtClean="0"/>
              <a:t> </a:t>
            </a:r>
            <a:r>
              <a:rPr lang="en-US" dirty="0" err="1" smtClean="0"/>
              <a:t>berikut</a:t>
            </a:r>
            <a:r>
              <a:rPr lang="en-US" dirty="0" smtClean="0"/>
              <a:t>:</a:t>
            </a:r>
            <a:endParaRPr lang="en-US" dirty="0"/>
          </a:p>
          <a:p>
            <a:pPr marL="0" indent="0" algn="just">
              <a:buNone/>
            </a:pPr>
            <a:r>
              <a:rPr lang="en-US" dirty="0"/>
              <a:t>	</a:t>
            </a:r>
            <a:r>
              <a:rPr lang="en-US" dirty="0" smtClean="0"/>
              <a:t>1. </a:t>
            </a:r>
            <a:r>
              <a:rPr lang="en-US" dirty="0" err="1" smtClean="0"/>
              <a:t>sentralisasi</a:t>
            </a:r>
            <a:r>
              <a:rPr lang="en-US" dirty="0" smtClean="0"/>
              <a:t>, </a:t>
            </a:r>
            <a:r>
              <a:rPr lang="en-US" dirty="0" err="1" smtClean="0"/>
              <a:t>manajemen</a:t>
            </a:r>
            <a:r>
              <a:rPr lang="en-US" dirty="0" smtClean="0"/>
              <a:t> </a:t>
            </a:r>
            <a:r>
              <a:rPr lang="en-US" dirty="0" err="1" smtClean="0"/>
              <a:t>berbasis</a:t>
            </a:r>
            <a:r>
              <a:rPr lang="en-US" dirty="0" smtClean="0"/>
              <a:t> web</a:t>
            </a:r>
          </a:p>
          <a:p>
            <a:pPr marL="0" indent="0" algn="just">
              <a:buNone/>
            </a:pPr>
            <a:r>
              <a:rPr lang="en-US" dirty="0"/>
              <a:t>	</a:t>
            </a:r>
            <a:r>
              <a:rPr lang="en-US" dirty="0" smtClean="0"/>
              <a:t>2. Multi-master </a:t>
            </a:r>
            <a:r>
              <a:rPr lang="en-US" dirty="0"/>
              <a:t>clusters: </a:t>
            </a:r>
            <a:r>
              <a:rPr lang="en-US" dirty="0" err="1" smtClean="0"/>
              <a:t>setiap</a:t>
            </a:r>
            <a:r>
              <a:rPr lang="en-US" dirty="0" smtClean="0"/>
              <a:t> node </a:t>
            </a:r>
            <a:r>
              <a:rPr lang="en-US" dirty="0" err="1" smtClean="0"/>
              <a:t>dapat</a:t>
            </a:r>
            <a:r>
              <a:rPr lang="en-US" dirty="0" smtClean="0"/>
              <a:t> </a:t>
            </a:r>
            <a:r>
              <a:rPr lang="en-US" dirty="0" err="1" smtClean="0"/>
              <a:t>melakukan</a:t>
            </a:r>
            <a:r>
              <a:rPr lang="en-US" dirty="0" smtClean="0"/>
              <a:t> </a:t>
            </a:r>
            <a:r>
              <a:rPr lang="en-US" dirty="0" err="1" smtClean="0"/>
              <a:t>semua</a:t>
            </a:r>
            <a:r>
              <a:rPr lang="en-US" dirty="0" smtClean="0"/>
              <a:t> </a:t>
            </a:r>
            <a:r>
              <a:rPr lang="en-US" dirty="0" err="1" smtClean="0"/>
              <a:t>tugas</a:t>
            </a:r>
            <a:r>
              <a:rPr lang="en-US" dirty="0" smtClean="0"/>
              <a:t> </a:t>
            </a:r>
            <a:r>
              <a:rPr lang="en-US" dirty="0" err="1" smtClean="0"/>
              <a:t>manajemen</a:t>
            </a:r>
            <a:endParaRPr lang="en-US" dirty="0"/>
          </a:p>
          <a:p>
            <a:pPr marL="0" indent="0" algn="just">
              <a:buNone/>
            </a:pPr>
            <a:r>
              <a:rPr lang="en-US" dirty="0" smtClean="0"/>
              <a:t>	3. </a:t>
            </a:r>
            <a:r>
              <a:rPr lang="en-US" dirty="0" err="1" smtClean="0"/>
              <a:t>pmxcfs</a:t>
            </a:r>
            <a:r>
              <a:rPr lang="en-US" dirty="0"/>
              <a:t>: </a:t>
            </a:r>
            <a:r>
              <a:rPr lang="en-US" dirty="0" smtClean="0"/>
              <a:t>file system </a:t>
            </a:r>
            <a:r>
              <a:rPr lang="en-US" dirty="0" err="1" smtClean="0"/>
              <a:t>berbasis</a:t>
            </a:r>
            <a:r>
              <a:rPr lang="en-US" dirty="0" smtClean="0"/>
              <a:t> database </a:t>
            </a:r>
            <a:r>
              <a:rPr lang="en-US" dirty="0" err="1" smtClean="0"/>
              <a:t>untuk</a:t>
            </a:r>
            <a:r>
              <a:rPr lang="en-US" dirty="0" smtClean="0"/>
              <a:t> </a:t>
            </a:r>
            <a:r>
              <a:rPr lang="en-US" dirty="0" err="1" smtClean="0"/>
              <a:t>menyimpan</a:t>
            </a:r>
            <a:r>
              <a:rPr lang="en-US" dirty="0" smtClean="0"/>
              <a:t> file </a:t>
            </a:r>
            <a:r>
              <a:rPr lang="en-US" dirty="0" err="1" smtClean="0"/>
              <a:t>konfigurasi</a:t>
            </a:r>
            <a:r>
              <a:rPr lang="en-US" dirty="0" smtClean="0"/>
              <a:t>, </a:t>
            </a:r>
            <a:r>
              <a:rPr lang="en-US" dirty="0" err="1" smtClean="0"/>
              <a:t>replikasi</a:t>
            </a:r>
            <a:r>
              <a:rPr lang="en-US" dirty="0" smtClean="0"/>
              <a:t> </a:t>
            </a:r>
            <a:r>
              <a:rPr lang="en-US" dirty="0" err="1" smtClean="0"/>
              <a:t>secara</a:t>
            </a:r>
            <a:r>
              <a:rPr lang="en-US" dirty="0" smtClean="0"/>
              <a:t> real-time 		</a:t>
            </a:r>
            <a:r>
              <a:rPr lang="en-US" dirty="0" err="1" smtClean="0"/>
              <a:t>pada</a:t>
            </a:r>
            <a:r>
              <a:rPr lang="en-US" dirty="0" smtClean="0"/>
              <a:t> </a:t>
            </a:r>
            <a:r>
              <a:rPr lang="en-US" dirty="0" err="1" smtClean="0"/>
              <a:t>semua</a:t>
            </a:r>
            <a:r>
              <a:rPr lang="en-US" dirty="0" smtClean="0"/>
              <a:t> node </a:t>
            </a:r>
            <a:r>
              <a:rPr lang="en-US" dirty="0" err="1" smtClean="0"/>
              <a:t>menggunakan</a:t>
            </a:r>
            <a:r>
              <a:rPr lang="en-US" dirty="0" smtClean="0"/>
              <a:t>  </a:t>
            </a:r>
            <a:r>
              <a:rPr lang="en-US" dirty="0" err="1" smtClean="0"/>
              <a:t>corosync</a:t>
            </a:r>
            <a:r>
              <a:rPr lang="en-US" dirty="0" smtClean="0"/>
              <a:t>.</a:t>
            </a:r>
          </a:p>
          <a:p>
            <a:pPr marL="0" indent="0" algn="just">
              <a:buNone/>
            </a:pPr>
            <a:r>
              <a:rPr lang="en-US" dirty="0"/>
              <a:t>	</a:t>
            </a:r>
            <a:r>
              <a:rPr lang="en-US" dirty="0" smtClean="0"/>
              <a:t>4. </a:t>
            </a:r>
            <a:r>
              <a:rPr lang="en-US" dirty="0" err="1" smtClean="0"/>
              <a:t>kemudahan</a:t>
            </a:r>
            <a:r>
              <a:rPr lang="en-US" dirty="0" smtClean="0"/>
              <a:t> </a:t>
            </a:r>
            <a:r>
              <a:rPr lang="en-US" dirty="0" err="1" smtClean="0"/>
              <a:t>migrasi</a:t>
            </a:r>
            <a:r>
              <a:rPr lang="en-US" dirty="0" smtClean="0"/>
              <a:t> virtual </a:t>
            </a:r>
            <a:r>
              <a:rPr lang="en-US" dirty="0" err="1" smtClean="0"/>
              <a:t>dan</a:t>
            </a:r>
            <a:r>
              <a:rPr lang="en-US" dirty="0" smtClean="0"/>
              <a:t> container </a:t>
            </a:r>
            <a:r>
              <a:rPr lang="en-US" dirty="0" err="1" smtClean="0"/>
              <a:t>antara</a:t>
            </a:r>
            <a:r>
              <a:rPr lang="en-US" dirty="0" smtClean="0"/>
              <a:t> host </a:t>
            </a:r>
            <a:r>
              <a:rPr lang="en-US" dirty="0" err="1" smtClean="0"/>
              <a:t>fisik</a:t>
            </a:r>
            <a:endParaRPr lang="en-US" dirty="0" smtClean="0"/>
          </a:p>
          <a:p>
            <a:pPr marL="0" indent="0" algn="just">
              <a:buNone/>
            </a:pPr>
            <a:r>
              <a:rPr lang="en-US" dirty="0"/>
              <a:t>	</a:t>
            </a:r>
            <a:r>
              <a:rPr lang="en-US" dirty="0" smtClean="0"/>
              <a:t>5. </a:t>
            </a:r>
            <a:r>
              <a:rPr lang="en-US" dirty="0" err="1" smtClean="0"/>
              <a:t>penyebaran</a:t>
            </a:r>
            <a:r>
              <a:rPr lang="en-US" dirty="0" smtClean="0"/>
              <a:t> </a:t>
            </a:r>
            <a:r>
              <a:rPr lang="en-US" dirty="0" err="1" smtClean="0"/>
              <a:t>sepat</a:t>
            </a:r>
            <a:endParaRPr lang="en-US" dirty="0" smtClean="0"/>
          </a:p>
          <a:p>
            <a:pPr marL="0" indent="0" algn="just">
              <a:buNone/>
            </a:pPr>
            <a:r>
              <a:rPr lang="en-US" dirty="0"/>
              <a:t>	</a:t>
            </a:r>
            <a:r>
              <a:rPr lang="en-US" dirty="0" smtClean="0"/>
              <a:t>6. Cluster-wide service </a:t>
            </a:r>
            <a:r>
              <a:rPr lang="en-US" dirty="0" err="1" smtClean="0"/>
              <a:t>seperti</a:t>
            </a:r>
            <a:r>
              <a:rPr lang="en-US" dirty="0" smtClean="0"/>
              <a:t> firewall </a:t>
            </a:r>
            <a:r>
              <a:rPr lang="en-US" dirty="0" err="1" smtClean="0"/>
              <a:t>dan</a:t>
            </a:r>
            <a:r>
              <a:rPr lang="en-US" dirty="0" smtClean="0"/>
              <a:t> HA</a:t>
            </a:r>
            <a:endParaRPr lang="en-US" dirty="0"/>
          </a:p>
        </p:txBody>
      </p:sp>
      <p:sp>
        <p:nvSpPr>
          <p:cNvPr id="4"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a:t>
            </a:r>
            <a:endParaRPr lang="en-US"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Tree>
    <p:extLst>
      <p:ext uri="{BB962C8B-B14F-4D97-AF65-F5344CB8AC3E}">
        <p14:creationId xmlns:p14="http://schemas.microsoft.com/office/powerpoint/2010/main" val="25443297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184" y="2125875"/>
            <a:ext cx="3517327" cy="711064"/>
          </a:xfrm>
        </p:spPr>
        <p:txBody>
          <a:bodyPr/>
          <a:lstStyle/>
          <a:p>
            <a:pPr algn="ctr"/>
            <a:r>
              <a:rPr lang="en-US" b="1" dirty="0" err="1" smtClean="0"/>
              <a:t>Persyaratan</a:t>
            </a:r>
            <a:endParaRPr lang="en-US" dirty="0"/>
          </a:p>
        </p:txBody>
      </p:sp>
      <p:sp>
        <p:nvSpPr>
          <p:cNvPr id="3" name="Content Placeholder 2"/>
          <p:cNvSpPr>
            <a:spLocks noGrp="1"/>
          </p:cNvSpPr>
          <p:nvPr>
            <p:ph idx="1"/>
          </p:nvPr>
        </p:nvSpPr>
        <p:spPr>
          <a:xfrm>
            <a:off x="3696512" y="1239397"/>
            <a:ext cx="8307418" cy="5275703"/>
          </a:xfrm>
        </p:spPr>
        <p:txBody>
          <a:bodyPr>
            <a:normAutofit fontScale="92500" lnSpcReduction="20000"/>
          </a:bodyPr>
          <a:lstStyle/>
          <a:p>
            <a:pPr algn="just">
              <a:lnSpc>
                <a:spcPct val="150000"/>
              </a:lnSpc>
            </a:pPr>
            <a:r>
              <a:rPr lang="en-ID" dirty="0" err="1" smtClean="0"/>
              <a:t>Semua</a:t>
            </a:r>
            <a:r>
              <a:rPr lang="en-US" dirty="0" smtClean="0"/>
              <a:t> node </a:t>
            </a:r>
            <a:r>
              <a:rPr lang="en-US" dirty="0" err="1" smtClean="0"/>
              <a:t>harus</a:t>
            </a:r>
            <a:r>
              <a:rPr lang="en-US" dirty="0" smtClean="0"/>
              <a:t> </a:t>
            </a:r>
            <a:r>
              <a:rPr lang="en-US" dirty="0" err="1" smtClean="0"/>
              <a:t>berada</a:t>
            </a:r>
            <a:r>
              <a:rPr lang="en-US" dirty="0" smtClean="0"/>
              <a:t> </a:t>
            </a:r>
            <a:r>
              <a:rPr lang="en-US" dirty="0" err="1" smtClean="0"/>
              <a:t>pada</a:t>
            </a:r>
            <a:r>
              <a:rPr lang="en-US" dirty="0" smtClean="0"/>
              <a:t> </a:t>
            </a:r>
            <a:r>
              <a:rPr lang="en-US" dirty="0" err="1" smtClean="0"/>
              <a:t>jaringan</a:t>
            </a:r>
            <a:r>
              <a:rPr lang="en-US" dirty="0" smtClean="0"/>
              <a:t> yang </a:t>
            </a:r>
            <a:r>
              <a:rPr lang="en-US" dirty="0" err="1" smtClean="0"/>
              <a:t>sama</a:t>
            </a:r>
            <a:r>
              <a:rPr lang="en-US" dirty="0" smtClean="0"/>
              <a:t> </a:t>
            </a:r>
            <a:r>
              <a:rPr lang="en-US" dirty="0" err="1" smtClean="0"/>
              <a:t>dengan</a:t>
            </a:r>
            <a:r>
              <a:rPr lang="en-US" dirty="0" smtClean="0"/>
              <a:t> </a:t>
            </a:r>
            <a:r>
              <a:rPr lang="en-US" dirty="0" err="1" smtClean="0"/>
              <a:t>corosync</a:t>
            </a:r>
            <a:r>
              <a:rPr lang="en-US" dirty="0" smtClean="0"/>
              <a:t> </a:t>
            </a:r>
            <a:r>
              <a:rPr lang="en-US" dirty="0" err="1" smtClean="0"/>
              <a:t>menggunakan</a:t>
            </a:r>
            <a:r>
              <a:rPr lang="en-US" dirty="0" smtClean="0"/>
              <a:t> IP Multicast </a:t>
            </a:r>
            <a:r>
              <a:rPr lang="en-US" dirty="0" err="1" smtClean="0"/>
              <a:t>untuk</a:t>
            </a:r>
            <a:r>
              <a:rPr lang="en-US" dirty="0" smtClean="0"/>
              <a:t> </a:t>
            </a:r>
            <a:r>
              <a:rPr lang="en-US" dirty="0" err="1" smtClean="0"/>
              <a:t>komunikasi</a:t>
            </a:r>
            <a:r>
              <a:rPr lang="en-US" dirty="0" smtClean="0"/>
              <a:t> </a:t>
            </a:r>
            <a:r>
              <a:rPr lang="en-US" dirty="0" err="1" smtClean="0"/>
              <a:t>antar</a:t>
            </a:r>
            <a:r>
              <a:rPr lang="en-US" dirty="0" smtClean="0"/>
              <a:t> node, </a:t>
            </a:r>
            <a:r>
              <a:rPr lang="id-ID" dirty="0"/>
              <a:t>Corosync menggunakan port UDP 5404 dan 5405 untuk komunikasi cluster</a:t>
            </a:r>
            <a:r>
              <a:rPr lang="id-ID" dirty="0" smtClean="0"/>
              <a:t>.</a:t>
            </a:r>
            <a:endParaRPr lang="en-US" dirty="0" smtClean="0"/>
          </a:p>
          <a:p>
            <a:pPr algn="just">
              <a:lnSpc>
                <a:spcPct val="150000"/>
              </a:lnSpc>
            </a:pPr>
            <a:r>
              <a:rPr lang="id-ID" dirty="0"/>
              <a:t>Tanggal dan waktu harus disinkronisasi</a:t>
            </a:r>
            <a:r>
              <a:rPr lang="id-ID" dirty="0" smtClean="0"/>
              <a:t>.</a:t>
            </a:r>
            <a:endParaRPr lang="en-US" dirty="0" smtClean="0"/>
          </a:p>
          <a:p>
            <a:pPr algn="just">
              <a:lnSpc>
                <a:spcPct val="150000"/>
              </a:lnSpc>
            </a:pPr>
            <a:r>
              <a:rPr lang="en-US" dirty="0" smtClean="0"/>
              <a:t>SSH </a:t>
            </a:r>
            <a:r>
              <a:rPr lang="en-US" dirty="0"/>
              <a:t>tunnel </a:t>
            </a:r>
            <a:r>
              <a:rPr lang="en-US" dirty="0" err="1" smtClean="0"/>
              <a:t>pada</a:t>
            </a:r>
            <a:r>
              <a:rPr lang="en-US" dirty="0" smtClean="0"/>
              <a:t> port </a:t>
            </a:r>
            <a:r>
              <a:rPr lang="en-US" dirty="0"/>
              <a:t>TCP </a:t>
            </a:r>
            <a:r>
              <a:rPr lang="en-US" dirty="0" smtClean="0"/>
              <a:t>port </a:t>
            </a:r>
            <a:r>
              <a:rPr lang="en-US" dirty="0" err="1" smtClean="0"/>
              <a:t>antara</a:t>
            </a:r>
            <a:r>
              <a:rPr lang="en-US" dirty="0" smtClean="0"/>
              <a:t> </a:t>
            </a:r>
            <a:r>
              <a:rPr lang="en-US" dirty="0"/>
              <a:t>22 </a:t>
            </a:r>
            <a:r>
              <a:rPr lang="en-US" dirty="0" smtClean="0"/>
              <a:t>nodes yang </a:t>
            </a:r>
            <a:r>
              <a:rPr lang="en-US" dirty="0" err="1" smtClean="0"/>
              <a:t>digunakan</a:t>
            </a:r>
            <a:r>
              <a:rPr lang="en-US" dirty="0" smtClean="0"/>
              <a:t> . </a:t>
            </a:r>
            <a:r>
              <a:rPr lang="id-ID" dirty="0"/>
              <a:t>Panduan Administrasi VIA Proxmox </a:t>
            </a:r>
            <a:r>
              <a:rPr lang="id-ID" dirty="0" smtClean="0"/>
              <a:t>49/290</a:t>
            </a:r>
            <a:endParaRPr lang="en-US" dirty="0"/>
          </a:p>
          <a:p>
            <a:pPr algn="just">
              <a:lnSpc>
                <a:spcPct val="150000"/>
              </a:lnSpc>
            </a:pPr>
            <a:r>
              <a:rPr lang="en-US" dirty="0" err="1" smtClean="0"/>
              <a:t>Jika</a:t>
            </a:r>
            <a:r>
              <a:rPr lang="en-US" dirty="0" smtClean="0"/>
              <a:t> </a:t>
            </a:r>
            <a:r>
              <a:rPr lang="en-US" dirty="0" err="1" smtClean="0"/>
              <a:t>tertarik</a:t>
            </a:r>
            <a:r>
              <a:rPr lang="en-US" dirty="0" smtClean="0"/>
              <a:t> </a:t>
            </a:r>
            <a:r>
              <a:rPr lang="en-US" dirty="0" err="1" smtClean="0"/>
              <a:t>ingin</a:t>
            </a:r>
            <a:r>
              <a:rPr lang="en-US" dirty="0" smtClean="0"/>
              <a:t> </a:t>
            </a:r>
            <a:r>
              <a:rPr lang="en-US" dirty="0" err="1" smtClean="0"/>
              <a:t>persediaan</a:t>
            </a:r>
            <a:r>
              <a:rPr lang="en-US" dirty="0" smtClean="0"/>
              <a:t> yang </a:t>
            </a:r>
            <a:r>
              <a:rPr lang="en-US" dirty="0" err="1" smtClean="0"/>
              <a:t>tinggi</a:t>
            </a:r>
            <a:r>
              <a:rPr lang="en-US" dirty="0" smtClean="0"/>
              <a:t>, </a:t>
            </a:r>
            <a:r>
              <a:rPr lang="en-US" dirty="0" err="1" smtClean="0"/>
              <a:t>maka</a:t>
            </a:r>
            <a:r>
              <a:rPr lang="en-US" dirty="0" smtClean="0"/>
              <a:t> </a:t>
            </a:r>
            <a:r>
              <a:rPr lang="en-US" dirty="0" err="1" smtClean="0"/>
              <a:t>diharuskan</a:t>
            </a:r>
            <a:r>
              <a:rPr lang="en-US" dirty="0" smtClean="0"/>
              <a:t> </a:t>
            </a:r>
            <a:r>
              <a:rPr lang="en-US" dirty="0" err="1" smtClean="0"/>
              <a:t>memiliki</a:t>
            </a:r>
            <a:r>
              <a:rPr lang="en-US" dirty="0" smtClean="0"/>
              <a:t> </a:t>
            </a:r>
            <a:r>
              <a:rPr lang="en-US" dirty="0" err="1" smtClean="0"/>
              <a:t>setidaknya</a:t>
            </a:r>
            <a:r>
              <a:rPr lang="en-US" dirty="0" smtClean="0"/>
              <a:t> 3 node </a:t>
            </a:r>
            <a:r>
              <a:rPr lang="en-US" dirty="0" err="1" smtClean="0"/>
              <a:t>untuk</a:t>
            </a:r>
            <a:r>
              <a:rPr lang="en-US" dirty="0" smtClean="0"/>
              <a:t> </a:t>
            </a:r>
            <a:r>
              <a:rPr lang="en-US" dirty="0" err="1" smtClean="0"/>
              <a:t>keandalan</a:t>
            </a:r>
            <a:r>
              <a:rPr lang="en-US" dirty="0" smtClean="0"/>
              <a:t> quorum</a:t>
            </a:r>
            <a:r>
              <a:rPr lang="en-US" dirty="0"/>
              <a:t>. </a:t>
            </a:r>
            <a:r>
              <a:rPr lang="en-US" dirty="0" err="1" smtClean="0"/>
              <a:t>Semua</a:t>
            </a:r>
            <a:r>
              <a:rPr lang="en-US" dirty="0" smtClean="0"/>
              <a:t> node </a:t>
            </a:r>
            <a:r>
              <a:rPr lang="en-US" dirty="0" err="1" smtClean="0"/>
              <a:t>seharunya</a:t>
            </a:r>
            <a:r>
              <a:rPr lang="en-US" dirty="0" smtClean="0"/>
              <a:t> </a:t>
            </a:r>
            <a:r>
              <a:rPr lang="en-US" dirty="0" err="1" smtClean="0"/>
              <a:t>memiliki</a:t>
            </a:r>
            <a:r>
              <a:rPr lang="en-US" dirty="0" smtClean="0"/>
              <a:t> </a:t>
            </a:r>
            <a:r>
              <a:rPr lang="en-US" dirty="0" err="1" smtClean="0"/>
              <a:t>versi</a:t>
            </a:r>
            <a:r>
              <a:rPr lang="en-US" dirty="0" smtClean="0"/>
              <a:t> yang </a:t>
            </a:r>
            <a:r>
              <a:rPr lang="en-US" dirty="0" err="1" smtClean="0"/>
              <a:t>sama</a:t>
            </a:r>
            <a:r>
              <a:rPr lang="en-US" dirty="0" smtClean="0"/>
              <a:t>.</a:t>
            </a:r>
            <a:endParaRPr lang="en-US" dirty="0"/>
          </a:p>
          <a:p>
            <a:pPr algn="just">
              <a:lnSpc>
                <a:spcPct val="150000"/>
              </a:lnSpc>
            </a:pPr>
            <a:r>
              <a:rPr lang="en-US" dirty="0"/>
              <a:t>• </a:t>
            </a:r>
            <a:r>
              <a:rPr lang="en-US" dirty="0" smtClean="0"/>
              <a:t>kami </a:t>
            </a:r>
            <a:r>
              <a:rPr lang="en-US" dirty="0" err="1" smtClean="0"/>
              <a:t>merekomendasikan</a:t>
            </a:r>
            <a:r>
              <a:rPr lang="en-US" dirty="0" smtClean="0"/>
              <a:t> NIC </a:t>
            </a:r>
            <a:r>
              <a:rPr lang="en-US" dirty="0" err="1" smtClean="0"/>
              <a:t>untuk</a:t>
            </a:r>
            <a:r>
              <a:rPr lang="en-US" dirty="0" smtClean="0"/>
              <a:t> cluster </a:t>
            </a:r>
            <a:r>
              <a:rPr lang="en-US" dirty="0"/>
              <a:t>traffic, </a:t>
            </a:r>
            <a:r>
              <a:rPr lang="en-US" dirty="0" err="1" smtClean="0"/>
              <a:t>terutama</a:t>
            </a:r>
            <a:r>
              <a:rPr lang="en-US" dirty="0" smtClean="0"/>
              <a:t> </a:t>
            </a:r>
            <a:r>
              <a:rPr lang="en-US" dirty="0" err="1" smtClean="0"/>
              <a:t>bila</a:t>
            </a:r>
            <a:r>
              <a:rPr lang="en-US" dirty="0" smtClean="0"/>
              <a:t> </a:t>
            </a:r>
            <a:r>
              <a:rPr lang="en-US" dirty="0" err="1" smtClean="0"/>
              <a:t>menggunakan</a:t>
            </a:r>
            <a:r>
              <a:rPr lang="en-US" dirty="0" smtClean="0"/>
              <a:t> </a:t>
            </a:r>
            <a:r>
              <a:rPr lang="en-US" dirty="0" err="1" smtClean="0"/>
              <a:t>pembagian</a:t>
            </a:r>
            <a:r>
              <a:rPr lang="en-US" dirty="0" smtClean="0"/>
              <a:t> </a:t>
            </a:r>
            <a:r>
              <a:rPr lang="en-US" dirty="0" err="1" smtClean="0"/>
              <a:t>penyimpanan</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3</a:t>
            </a:r>
            <a:endParaRPr lang="en-US" dirty="0">
              <a:solidFill>
                <a:schemeClr val="bg1"/>
              </a:solidFill>
            </a:endParaRPr>
          </a:p>
        </p:txBody>
      </p:sp>
    </p:spTree>
    <p:extLst>
      <p:ext uri="{BB962C8B-B14F-4D97-AF65-F5344CB8AC3E}">
        <p14:creationId xmlns:p14="http://schemas.microsoft.com/office/powerpoint/2010/main" val="1235692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932737"/>
          </a:xfrm>
        </p:spPr>
        <p:txBody>
          <a:bodyPr/>
          <a:lstStyle/>
          <a:p>
            <a:r>
              <a:rPr lang="en-US" b="1" dirty="0" err="1" smtClean="0"/>
              <a:t>Pembuatan</a:t>
            </a:r>
            <a:r>
              <a:rPr lang="en-US" b="1" dirty="0" smtClean="0"/>
              <a:t> </a:t>
            </a:r>
            <a:r>
              <a:rPr lang="en-US" b="1" dirty="0" err="1" smtClean="0"/>
              <a:t>Claster</a:t>
            </a:r>
            <a:endParaRPr lang="en-US" dirty="0"/>
          </a:p>
        </p:txBody>
      </p:sp>
      <p:sp>
        <p:nvSpPr>
          <p:cNvPr id="3" name="Content Placeholder 2"/>
          <p:cNvSpPr>
            <a:spLocks noGrp="1"/>
          </p:cNvSpPr>
          <p:nvPr>
            <p:ph idx="1"/>
          </p:nvPr>
        </p:nvSpPr>
        <p:spPr>
          <a:xfrm>
            <a:off x="344405" y="1385455"/>
            <a:ext cx="11542794" cy="5264243"/>
          </a:xfrm>
        </p:spPr>
        <p:txBody>
          <a:bodyPr>
            <a:normAutofit/>
          </a:bodyPr>
          <a:lstStyle/>
          <a:p>
            <a:pPr algn="just"/>
            <a:r>
              <a:rPr lang="en-US" dirty="0" err="1" smtClean="0"/>
              <a:t>Langkah</a:t>
            </a:r>
            <a:r>
              <a:rPr lang="en-US" dirty="0" smtClean="0"/>
              <a:t> </a:t>
            </a:r>
            <a:r>
              <a:rPr lang="en-US" dirty="0" err="1" smtClean="0"/>
              <a:t>pertama</a:t>
            </a:r>
            <a:r>
              <a:rPr lang="en-US" dirty="0" smtClean="0"/>
              <a:t> install </a:t>
            </a:r>
            <a:r>
              <a:rPr lang="en-US" dirty="0" err="1" smtClean="0"/>
              <a:t>Proxmox</a:t>
            </a:r>
            <a:r>
              <a:rPr lang="en-US" dirty="0" smtClean="0"/>
              <a:t> </a:t>
            </a:r>
            <a:r>
              <a:rPr lang="en-US" dirty="0" err="1" smtClean="0"/>
              <a:t>pada</a:t>
            </a:r>
            <a:r>
              <a:rPr lang="en-US" dirty="0" smtClean="0"/>
              <a:t> </a:t>
            </a:r>
            <a:r>
              <a:rPr lang="en-US" dirty="0" err="1" smtClean="0"/>
              <a:t>semua</a:t>
            </a:r>
            <a:r>
              <a:rPr lang="en-US" dirty="0" smtClean="0"/>
              <a:t> node (</a:t>
            </a:r>
            <a:r>
              <a:rPr lang="en-US" dirty="0" err="1" smtClean="0"/>
              <a:t>setiap</a:t>
            </a:r>
            <a:r>
              <a:rPr lang="en-US" dirty="0" smtClean="0"/>
              <a:t> node </a:t>
            </a:r>
            <a:r>
              <a:rPr lang="en-US" dirty="0" err="1" smtClean="0"/>
              <a:t>terinstal</a:t>
            </a:r>
            <a:r>
              <a:rPr lang="en-US" dirty="0" smtClean="0"/>
              <a:t> </a:t>
            </a:r>
            <a:r>
              <a:rPr lang="en-US" dirty="0" err="1" smtClean="0"/>
              <a:t>dengan</a:t>
            </a:r>
            <a:r>
              <a:rPr lang="en-US" dirty="0" smtClean="0"/>
              <a:t> hostname yang </a:t>
            </a:r>
            <a:r>
              <a:rPr lang="en-US" dirty="0" err="1" smtClean="0"/>
              <a:t>berbeda</a:t>
            </a:r>
            <a:r>
              <a:rPr lang="en-US" dirty="0" smtClean="0"/>
              <a:t> </a:t>
            </a:r>
            <a:r>
              <a:rPr lang="en-US" dirty="0" err="1" smtClean="0"/>
              <a:t>dan</a:t>
            </a:r>
            <a:r>
              <a:rPr lang="en-US" dirty="0" smtClean="0"/>
              <a:t> IP </a:t>
            </a:r>
            <a:r>
              <a:rPr lang="en-US" dirty="0" err="1" smtClean="0"/>
              <a:t>terkonfigurasi</a:t>
            </a:r>
            <a:r>
              <a:rPr lang="en-US" dirty="0" smtClean="0"/>
              <a:t>) </a:t>
            </a:r>
            <a:r>
              <a:rPr lang="en-US" dirty="0" err="1" smtClean="0"/>
              <a:t>ini</a:t>
            </a:r>
            <a:r>
              <a:rPr lang="en-US" dirty="0" smtClean="0"/>
              <a:t> </a:t>
            </a:r>
            <a:r>
              <a:rPr lang="en-US" dirty="0" err="1" smtClean="0"/>
              <a:t>disebabkan</a:t>
            </a:r>
            <a:r>
              <a:rPr lang="en-US" dirty="0" smtClean="0"/>
              <a:t> </a:t>
            </a:r>
            <a:r>
              <a:rPr lang="en-US" dirty="0" err="1" smtClean="0"/>
              <a:t>karena</a:t>
            </a:r>
            <a:r>
              <a:rPr lang="en-US" dirty="0" smtClean="0"/>
              <a:t> </a:t>
            </a:r>
            <a:r>
              <a:rPr lang="en-US" dirty="0"/>
              <a:t>m</a:t>
            </a:r>
            <a:r>
              <a:rPr lang="id-ID" dirty="0" smtClean="0"/>
              <a:t>engubah </a:t>
            </a:r>
            <a:r>
              <a:rPr lang="id-ID" dirty="0"/>
              <a:t>nama host dan IP tidak mungkin dilakukan setelah pembuatan cluster</a:t>
            </a:r>
            <a:r>
              <a:rPr lang="id-ID" dirty="0" smtClean="0"/>
              <a:t>.</a:t>
            </a:r>
            <a:r>
              <a:rPr lang="en-US" dirty="0" smtClean="0"/>
              <a:t> </a:t>
            </a:r>
            <a:r>
              <a:rPr lang="en-US" dirty="0" err="1"/>
              <a:t>Pembuatan</a:t>
            </a:r>
            <a:r>
              <a:rPr lang="en-US" dirty="0"/>
              <a:t> cluster </a:t>
            </a:r>
            <a:r>
              <a:rPr lang="en-US" dirty="0" err="1"/>
              <a:t>hanya</a:t>
            </a:r>
            <a:r>
              <a:rPr lang="en-US" dirty="0"/>
              <a:t> </a:t>
            </a:r>
            <a:r>
              <a:rPr lang="en-US" dirty="0" err="1"/>
              <a:t>dapat</a:t>
            </a:r>
            <a:r>
              <a:rPr lang="en-US" dirty="0"/>
              <a:t> </a:t>
            </a:r>
            <a:r>
              <a:rPr lang="en-US" dirty="0" err="1"/>
              <a:t>dilakukan</a:t>
            </a:r>
            <a:r>
              <a:rPr lang="en-US" dirty="0"/>
              <a:t> </a:t>
            </a:r>
            <a:r>
              <a:rPr lang="en-US" dirty="0" err="1" smtClean="0"/>
              <a:t>melalui</a:t>
            </a:r>
            <a:r>
              <a:rPr lang="en-US" dirty="0"/>
              <a:t> </a:t>
            </a:r>
            <a:r>
              <a:rPr lang="en-US" dirty="0" smtClean="0"/>
              <a:t>terminal</a:t>
            </a:r>
            <a:r>
              <a:rPr lang="en-US" dirty="0"/>
              <a:t>, </a:t>
            </a:r>
            <a:r>
              <a:rPr lang="en-US" dirty="0" err="1"/>
              <a:t>maka</a:t>
            </a:r>
            <a:r>
              <a:rPr lang="en-US" dirty="0"/>
              <a:t> </a:t>
            </a:r>
            <a:r>
              <a:rPr lang="en-US" dirty="0" err="1"/>
              <a:t>harus</a:t>
            </a:r>
            <a:r>
              <a:rPr lang="en-US" dirty="0"/>
              <a:t> login </a:t>
            </a:r>
            <a:r>
              <a:rPr lang="en-US" dirty="0" err="1"/>
              <a:t>ke</a:t>
            </a:r>
            <a:r>
              <a:rPr lang="en-US" dirty="0"/>
              <a:t> terminal </a:t>
            </a:r>
            <a:r>
              <a:rPr lang="en-US" dirty="0" err="1"/>
              <a:t>Proxmox</a:t>
            </a:r>
            <a:r>
              <a:rPr lang="en-US" dirty="0"/>
              <a:t> </a:t>
            </a:r>
            <a:r>
              <a:rPr lang="en-US" dirty="0" err="1"/>
              <a:t>terlebih</a:t>
            </a:r>
            <a:r>
              <a:rPr lang="en-US" dirty="0"/>
              <a:t> </a:t>
            </a:r>
            <a:r>
              <a:rPr lang="en-US" dirty="0" err="1"/>
              <a:t>dahulu</a:t>
            </a:r>
            <a:r>
              <a:rPr lang="en-US" dirty="0"/>
              <a:t> </a:t>
            </a:r>
            <a:r>
              <a:rPr lang="en-US" dirty="0" err="1"/>
              <a:t>bisa</a:t>
            </a:r>
            <a:r>
              <a:rPr lang="en-US" dirty="0"/>
              <a:t> </a:t>
            </a:r>
            <a:r>
              <a:rPr lang="en-US" dirty="0" err="1"/>
              <a:t>menggunakan</a:t>
            </a:r>
            <a:r>
              <a:rPr lang="en-US" dirty="0"/>
              <a:t> </a:t>
            </a:r>
            <a:r>
              <a:rPr lang="en-US" dirty="0" err="1" smtClean="0"/>
              <a:t>ssh</a:t>
            </a:r>
            <a:r>
              <a:rPr lang="en-US" dirty="0" smtClean="0"/>
              <a:t>.</a:t>
            </a:r>
          </a:p>
          <a:p>
            <a:pPr algn="just"/>
            <a:r>
              <a:rPr lang="en-US" dirty="0" err="1"/>
              <a:t>Pada</a:t>
            </a:r>
            <a:r>
              <a:rPr lang="en-US" dirty="0"/>
              <a:t> </a:t>
            </a:r>
            <a:r>
              <a:rPr lang="en-US" dirty="0" smtClean="0"/>
              <a:t>server </a:t>
            </a:r>
            <a:r>
              <a:rPr lang="en-US" dirty="0" err="1" smtClean="0"/>
              <a:t>pertama</a:t>
            </a:r>
            <a:r>
              <a:rPr lang="en-US" dirty="0" smtClean="0"/>
              <a:t> </a:t>
            </a:r>
            <a:r>
              <a:rPr lang="en-US" dirty="0"/>
              <a:t>(server master), </a:t>
            </a:r>
            <a:r>
              <a:rPr lang="en-US" dirty="0" err="1"/>
              <a:t>jalankan</a:t>
            </a:r>
            <a:r>
              <a:rPr lang="en-US" dirty="0"/>
              <a:t> </a:t>
            </a:r>
            <a:r>
              <a:rPr lang="en-US" dirty="0" err="1"/>
              <a:t>perintah</a:t>
            </a:r>
            <a:r>
              <a:rPr lang="en-US" dirty="0"/>
              <a:t> </a:t>
            </a:r>
            <a:r>
              <a:rPr lang="en-US" dirty="0" err="1"/>
              <a:t>berikut</a:t>
            </a:r>
            <a:r>
              <a:rPr lang="en-US" dirty="0"/>
              <a:t> :</a:t>
            </a:r>
          </a:p>
          <a:p>
            <a:pPr marL="0" indent="0" algn="just">
              <a:buNone/>
            </a:pPr>
            <a:r>
              <a:rPr lang="en-US" dirty="0" smtClean="0"/>
              <a:t>	</a:t>
            </a:r>
            <a:r>
              <a:rPr lang="en-US" b="1" dirty="0"/>
              <a:t> </a:t>
            </a:r>
            <a:r>
              <a:rPr lang="en-US" b="1" dirty="0" smtClean="0"/>
              <a:t>hp1#pvecm </a:t>
            </a:r>
            <a:r>
              <a:rPr lang="en-US" b="1" dirty="0"/>
              <a:t>create &lt;</a:t>
            </a:r>
            <a:r>
              <a:rPr lang="en-US" b="1" dirty="0" err="1"/>
              <a:t>nama</a:t>
            </a:r>
            <a:r>
              <a:rPr lang="en-US" b="1" dirty="0"/>
              <a:t> cluster</a:t>
            </a:r>
            <a:r>
              <a:rPr lang="en-US" b="1" dirty="0" smtClean="0"/>
              <a:t>&gt;</a:t>
            </a:r>
          </a:p>
          <a:p>
            <a:pPr marL="0" indent="0" algn="just">
              <a:buNone/>
            </a:pPr>
            <a:r>
              <a:rPr lang="en-US" dirty="0" smtClean="0"/>
              <a:t>	</a:t>
            </a:r>
            <a:r>
              <a:rPr lang="en-US" dirty="0" err="1" smtClean="0"/>
              <a:t>Contoh</a:t>
            </a:r>
            <a:r>
              <a:rPr lang="en-US" dirty="0" smtClean="0"/>
              <a:t>:  #</a:t>
            </a:r>
            <a:r>
              <a:rPr lang="en-US" dirty="0" err="1"/>
              <a:t>pvecm</a:t>
            </a:r>
            <a:r>
              <a:rPr lang="en-US" dirty="0"/>
              <a:t> create </a:t>
            </a:r>
            <a:r>
              <a:rPr lang="en-US" dirty="0" err="1" smtClean="0"/>
              <a:t>advnet</a:t>
            </a:r>
            <a:endParaRPr lang="en-US" dirty="0" smtClean="0"/>
          </a:p>
          <a:p>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4</a:t>
            </a:r>
            <a:endParaRPr lang="en-US" dirty="0">
              <a:solidFill>
                <a:schemeClr val="bg1"/>
              </a:solidFill>
            </a:endParaRPr>
          </a:p>
        </p:txBody>
      </p:sp>
      <p:grpSp>
        <p:nvGrpSpPr>
          <p:cNvPr id="12" name="Group 11"/>
          <p:cNvGrpSpPr/>
          <p:nvPr/>
        </p:nvGrpSpPr>
        <p:grpSpPr>
          <a:xfrm>
            <a:off x="903192" y="4452486"/>
            <a:ext cx="10555990" cy="1938201"/>
            <a:chOff x="903192" y="4452486"/>
            <a:chExt cx="10555990" cy="1938201"/>
          </a:xfrm>
        </p:grpSpPr>
        <p:pic>
          <p:nvPicPr>
            <p:cNvPr id="10" name="Picture 9"/>
            <p:cNvPicPr>
              <a:picLocks noChangeAspect="1"/>
            </p:cNvPicPr>
            <p:nvPr/>
          </p:nvPicPr>
          <p:blipFill>
            <a:blip r:embed="rId3"/>
            <a:stretch>
              <a:fillRect/>
            </a:stretch>
          </p:blipFill>
          <p:spPr>
            <a:xfrm>
              <a:off x="903192" y="4452486"/>
              <a:ext cx="10555990" cy="1938201"/>
            </a:xfrm>
            <a:prstGeom prst="rect">
              <a:avLst/>
            </a:prstGeom>
          </p:spPr>
        </p:pic>
        <p:sp>
          <p:nvSpPr>
            <p:cNvPr id="11" name="Oval 10"/>
            <p:cNvSpPr/>
            <p:nvPr/>
          </p:nvSpPr>
          <p:spPr>
            <a:xfrm>
              <a:off x="2431916" y="4954658"/>
              <a:ext cx="3216959" cy="46692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637848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err="1"/>
              <a:t>pvecm</a:t>
            </a:r>
            <a:r>
              <a:rPr lang="en-US" dirty="0"/>
              <a:t> </a:t>
            </a:r>
            <a:r>
              <a:rPr lang="en-US" dirty="0" smtClean="0"/>
              <a:t>status</a:t>
            </a:r>
            <a:endParaRPr lang="en-US" dirty="0"/>
          </a:p>
        </p:txBody>
      </p:sp>
      <p:pic>
        <p:nvPicPr>
          <p:cNvPr id="4" name="Content Placeholder 3"/>
          <p:cNvPicPr>
            <a:picLocks noGrp="1" noChangeAspect="1"/>
          </p:cNvPicPr>
          <p:nvPr>
            <p:ph idx="1"/>
          </p:nvPr>
        </p:nvPicPr>
        <p:blipFill>
          <a:blip r:embed="rId2"/>
          <a:stretch>
            <a:fillRect/>
          </a:stretch>
        </p:blipFill>
        <p:spPr>
          <a:xfrm>
            <a:off x="2412460" y="1376767"/>
            <a:ext cx="5937800" cy="5179675"/>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a:solidFill>
                  <a:schemeClr val="bg1"/>
                </a:solidFill>
              </a:rPr>
              <a:t>5</a:t>
            </a:r>
          </a:p>
        </p:txBody>
      </p:sp>
    </p:spTree>
    <p:extLst>
      <p:ext uri="{BB962C8B-B14F-4D97-AF65-F5344CB8AC3E}">
        <p14:creationId xmlns:p14="http://schemas.microsoft.com/office/powerpoint/2010/main" val="4068257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08046"/>
          </a:xfrm>
          <a:noFill/>
        </p:spPr>
        <p:txBody>
          <a:bodyPr/>
          <a:lstStyle/>
          <a:p>
            <a:r>
              <a:rPr lang="en-US" b="1" dirty="0" smtClean="0"/>
              <a:t>Adding </a:t>
            </a:r>
            <a:r>
              <a:rPr lang="en-US" b="1" dirty="0"/>
              <a:t>Nodes to the Cluster</a:t>
            </a:r>
            <a:endParaRPr lang="en-US" dirty="0"/>
          </a:p>
        </p:txBody>
      </p:sp>
      <p:sp>
        <p:nvSpPr>
          <p:cNvPr id="3" name="Content Placeholder 2"/>
          <p:cNvSpPr>
            <a:spLocks noGrp="1"/>
          </p:cNvSpPr>
          <p:nvPr>
            <p:ph idx="1"/>
          </p:nvPr>
        </p:nvSpPr>
        <p:spPr>
          <a:xfrm>
            <a:off x="344405" y="1579408"/>
            <a:ext cx="5106487" cy="4987635"/>
          </a:xfrm>
        </p:spPr>
        <p:txBody>
          <a:bodyPr>
            <a:normAutofit/>
          </a:bodyPr>
          <a:lstStyle/>
          <a:p>
            <a:pPr algn="just"/>
            <a:r>
              <a:rPr lang="en-US" dirty="0" err="1" smtClean="0"/>
              <a:t>Untuk</a:t>
            </a:r>
            <a:r>
              <a:rPr lang="en-US" dirty="0" smtClean="0"/>
              <a:t> </a:t>
            </a:r>
            <a:r>
              <a:rPr lang="en-US" dirty="0" err="1" smtClean="0"/>
              <a:t>menambahkan</a:t>
            </a:r>
            <a:r>
              <a:rPr lang="en-US" dirty="0" smtClean="0"/>
              <a:t> node </a:t>
            </a:r>
            <a:r>
              <a:rPr lang="en-US" dirty="0" err="1" smtClean="0"/>
              <a:t>pada</a:t>
            </a:r>
            <a:r>
              <a:rPr lang="en-US" dirty="0" smtClean="0"/>
              <a:t> </a:t>
            </a:r>
            <a:r>
              <a:rPr lang="en-US" dirty="0" err="1" smtClean="0"/>
              <a:t>claster</a:t>
            </a:r>
            <a:r>
              <a:rPr lang="en-US" dirty="0" smtClean="0"/>
              <a:t> </a:t>
            </a:r>
            <a:r>
              <a:rPr lang="en-US" dirty="0" err="1" smtClean="0"/>
              <a:t>maka</a:t>
            </a:r>
            <a:r>
              <a:rPr lang="en-US" dirty="0" smtClean="0"/>
              <a:t> login </a:t>
            </a:r>
            <a:r>
              <a:rPr lang="en-US" dirty="0" err="1" smtClean="0"/>
              <a:t>melalui</a:t>
            </a:r>
            <a:r>
              <a:rPr lang="en-US" dirty="0" smtClean="0"/>
              <a:t> SSH</a:t>
            </a:r>
          </a:p>
          <a:p>
            <a:pPr marL="0" indent="0" algn="just">
              <a:buNone/>
            </a:pPr>
            <a:r>
              <a:rPr lang="en-US" b="1" dirty="0" smtClean="0"/>
              <a:t>1. hp2</a:t>
            </a:r>
            <a:r>
              <a:rPr lang="en-US" b="1" dirty="0"/>
              <a:t># </a:t>
            </a:r>
            <a:r>
              <a:rPr lang="en-US" b="1" dirty="0" err="1"/>
              <a:t>pvecm</a:t>
            </a:r>
            <a:r>
              <a:rPr lang="en-US" b="1" dirty="0"/>
              <a:t> add </a:t>
            </a:r>
            <a:r>
              <a:rPr lang="en-US" b="1" dirty="0" smtClean="0"/>
              <a:t>IP-ADDRESS-CLUSTER, </a:t>
            </a:r>
            <a:r>
              <a:rPr lang="en-US" dirty="0" err="1" smtClean="0"/>
              <a:t>Untuk</a:t>
            </a:r>
            <a:r>
              <a:rPr lang="en-US" dirty="0" smtClean="0"/>
              <a:t>  </a:t>
            </a:r>
            <a:r>
              <a:rPr lang="en-US" dirty="0"/>
              <a:t>IP-ADDRESS-CLUSTER </a:t>
            </a:r>
            <a:r>
              <a:rPr lang="en-US" dirty="0" err="1" smtClean="0"/>
              <a:t>gunakan</a:t>
            </a:r>
            <a:r>
              <a:rPr lang="en-US" dirty="0" smtClean="0"/>
              <a:t> </a:t>
            </a:r>
            <a:r>
              <a:rPr lang="en-US" dirty="0"/>
              <a:t>IP </a:t>
            </a:r>
            <a:r>
              <a:rPr lang="en-US" dirty="0" err="1" smtClean="0"/>
              <a:t>dari</a:t>
            </a:r>
            <a:r>
              <a:rPr lang="en-US" dirty="0" smtClean="0"/>
              <a:t> node cluster yang </a:t>
            </a:r>
            <a:r>
              <a:rPr lang="en-US" dirty="0" err="1" smtClean="0"/>
              <a:t>ada</a:t>
            </a:r>
            <a:endParaRPr lang="en-US" dirty="0" smtClean="0"/>
          </a:p>
          <a:p>
            <a:pPr marL="0" indent="0" algn="just">
              <a:buNone/>
            </a:pPr>
            <a:r>
              <a:rPr lang="en-US" dirty="0" smtClean="0"/>
              <a:t>2. </a:t>
            </a:r>
            <a:r>
              <a:rPr lang="en-US" dirty="0" err="1" smtClean="0"/>
              <a:t>Masuk</a:t>
            </a:r>
            <a:r>
              <a:rPr lang="en-US" dirty="0" smtClean="0"/>
              <a:t> </a:t>
            </a:r>
            <a:r>
              <a:rPr lang="en-US" dirty="0" err="1" smtClean="0"/>
              <a:t>ke</a:t>
            </a:r>
            <a:r>
              <a:rPr lang="en-US" dirty="0" smtClean="0"/>
              <a:t> server 3  # </a:t>
            </a:r>
            <a:r>
              <a:rPr lang="en-US" dirty="0" err="1" smtClean="0"/>
              <a:t>ssh</a:t>
            </a:r>
            <a:r>
              <a:rPr lang="en-US" dirty="0" smtClean="0"/>
              <a:t> 10.252.37.123 </a:t>
            </a:r>
          </a:p>
          <a:p>
            <a:pPr marL="0" indent="0" algn="just">
              <a:buNone/>
            </a:pPr>
            <a:r>
              <a:rPr lang="en-US" dirty="0" smtClean="0"/>
              <a:t>3. </a:t>
            </a:r>
            <a:r>
              <a:rPr lang="en-US" dirty="0" err="1" smtClean="0"/>
              <a:t>Kemudian</a:t>
            </a:r>
            <a:r>
              <a:rPr lang="en-US" dirty="0" smtClean="0"/>
              <a:t> </a:t>
            </a:r>
            <a:r>
              <a:rPr lang="en-US" dirty="0" err="1" smtClean="0"/>
              <a:t>ketiikan</a:t>
            </a:r>
            <a:r>
              <a:rPr lang="en-US" dirty="0" smtClean="0"/>
              <a:t> </a:t>
            </a:r>
            <a:r>
              <a:rPr lang="en-US" dirty="0"/>
              <a:t># </a:t>
            </a:r>
            <a:r>
              <a:rPr lang="en-US" dirty="0" err="1"/>
              <a:t>pvecm</a:t>
            </a:r>
            <a:r>
              <a:rPr lang="en-US" dirty="0"/>
              <a:t> add </a:t>
            </a:r>
            <a:r>
              <a:rPr lang="en-US" dirty="0" smtClean="0"/>
              <a:t>10.252.37.121. </a:t>
            </a:r>
            <a:r>
              <a:rPr lang="en-US" dirty="0" err="1" smtClean="0"/>
              <a:t>Pada</a:t>
            </a:r>
            <a:r>
              <a:rPr lang="en-US" dirty="0" smtClean="0"/>
              <a:t> server </a:t>
            </a:r>
            <a:r>
              <a:rPr lang="en-US" dirty="0" err="1" smtClean="0"/>
              <a:t>ini</a:t>
            </a:r>
            <a:r>
              <a:rPr lang="en-US" dirty="0" smtClean="0"/>
              <a:t> </a:t>
            </a:r>
            <a:r>
              <a:rPr lang="en-US" dirty="0" err="1" smtClean="0"/>
              <a:t>bertujuan</a:t>
            </a:r>
            <a:r>
              <a:rPr lang="en-US" dirty="0" smtClean="0"/>
              <a:t> </a:t>
            </a:r>
            <a:r>
              <a:rPr lang="en-US" dirty="0" err="1" smtClean="0"/>
              <a:t>untuk</a:t>
            </a:r>
            <a:r>
              <a:rPr lang="en-US" dirty="0" smtClean="0"/>
              <a:t> </a:t>
            </a:r>
            <a:r>
              <a:rPr lang="en-US" dirty="0" err="1" smtClean="0"/>
              <a:t>menambahkan</a:t>
            </a:r>
            <a:r>
              <a:rPr lang="en-US" dirty="0" smtClean="0"/>
              <a:t> node server 3 </a:t>
            </a:r>
            <a:r>
              <a:rPr lang="en-US" dirty="0" err="1" smtClean="0"/>
              <a:t>ke</a:t>
            </a:r>
            <a:r>
              <a:rPr lang="en-US" dirty="0" smtClean="0"/>
              <a:t> cluster (server 1)</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a:solidFill>
                  <a:schemeClr val="bg1"/>
                </a:solidFill>
              </a:rPr>
              <a:t>6</a:t>
            </a:r>
          </a:p>
        </p:txBody>
      </p:sp>
      <p:pic>
        <p:nvPicPr>
          <p:cNvPr id="9" name="Picture 8"/>
          <p:cNvPicPr>
            <a:picLocks noChangeAspect="1"/>
          </p:cNvPicPr>
          <p:nvPr/>
        </p:nvPicPr>
        <p:blipFill>
          <a:blip r:embed="rId3"/>
          <a:stretch>
            <a:fillRect/>
          </a:stretch>
        </p:blipFill>
        <p:spPr>
          <a:xfrm>
            <a:off x="5450892" y="2068810"/>
            <a:ext cx="6599156" cy="4008833"/>
          </a:xfrm>
          <a:prstGeom prst="rect">
            <a:avLst/>
          </a:prstGeom>
        </p:spPr>
      </p:pic>
    </p:spTree>
    <p:extLst>
      <p:ext uri="{BB962C8B-B14F-4D97-AF65-F5344CB8AC3E}">
        <p14:creationId xmlns:p14="http://schemas.microsoft.com/office/powerpoint/2010/main" val="40021452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69500"/>
          </a:xfrm>
        </p:spPr>
        <p:txBody>
          <a:bodyPr/>
          <a:lstStyle/>
          <a:p>
            <a:r>
              <a:rPr lang="id-ID" dirty="0"/>
              <a:t>Add more </a:t>
            </a:r>
            <a:r>
              <a:rPr lang="en-US" dirty="0" smtClean="0"/>
              <a:t>node</a:t>
            </a:r>
            <a:r>
              <a:rPr lang="id-ID" dirty="0" smtClean="0"/>
              <a:t> </a:t>
            </a:r>
            <a:r>
              <a:rPr lang="id-ID" dirty="0"/>
              <a:t>to the cluster</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8" name="Slide Number Placeholder 8"/>
          <p:cNvSpPr>
            <a:spLocks noGrp="1"/>
          </p:cNvSpPr>
          <p:nvPr>
            <p:ph type="sldNum" sz="quarter" idx="12"/>
          </p:nvPr>
        </p:nvSpPr>
        <p:spPr>
          <a:xfrm>
            <a:off x="10352540" y="295729"/>
            <a:ext cx="838199" cy="767687"/>
          </a:xfrm>
        </p:spPr>
        <p:txBody>
          <a:bodyPr/>
          <a:lstStyle/>
          <a:p>
            <a:r>
              <a:rPr lang="en-US" dirty="0">
                <a:solidFill>
                  <a:schemeClr val="bg1"/>
                </a:solidFill>
              </a:rPr>
              <a:t>7</a:t>
            </a:r>
          </a:p>
        </p:txBody>
      </p:sp>
      <p:sp>
        <p:nvSpPr>
          <p:cNvPr id="4" name="Content Placeholder 3"/>
          <p:cNvSpPr>
            <a:spLocks noGrp="1"/>
          </p:cNvSpPr>
          <p:nvPr>
            <p:ph idx="1"/>
          </p:nvPr>
        </p:nvSpPr>
        <p:spPr>
          <a:xfrm>
            <a:off x="646112" y="1614792"/>
            <a:ext cx="5503321" cy="4597810"/>
          </a:xfrm>
        </p:spPr>
        <p:txBody>
          <a:bodyPr/>
          <a:lstStyle/>
          <a:p>
            <a:pPr algn="just"/>
            <a:r>
              <a:rPr lang="en-US" dirty="0" err="1" smtClean="0"/>
              <a:t>Setelah</a:t>
            </a:r>
            <a:r>
              <a:rPr lang="en-US" dirty="0" smtClean="0"/>
              <a:t> </a:t>
            </a:r>
            <a:r>
              <a:rPr lang="en-US" dirty="0" err="1" smtClean="0"/>
              <a:t>menambahkan</a:t>
            </a:r>
            <a:r>
              <a:rPr lang="en-US" dirty="0" smtClean="0"/>
              <a:t> node server 3 </a:t>
            </a:r>
            <a:r>
              <a:rPr lang="en-US" dirty="0" err="1" smtClean="0"/>
              <a:t>pada</a:t>
            </a:r>
            <a:r>
              <a:rPr lang="en-US" dirty="0" smtClean="0"/>
              <a:t> </a:t>
            </a:r>
            <a:r>
              <a:rPr lang="en-US" dirty="0" err="1" smtClean="0"/>
              <a:t>claster</a:t>
            </a:r>
            <a:r>
              <a:rPr lang="en-US" dirty="0" smtClean="0"/>
              <a:t>, </a:t>
            </a:r>
            <a:r>
              <a:rPr lang="en-US" dirty="0" err="1" smtClean="0"/>
              <a:t>langkah</a:t>
            </a:r>
            <a:r>
              <a:rPr lang="en-US" dirty="0" smtClean="0"/>
              <a:t> </a:t>
            </a:r>
            <a:r>
              <a:rPr lang="en-US" dirty="0" err="1" smtClean="0"/>
              <a:t>selanjutnya</a:t>
            </a:r>
            <a:r>
              <a:rPr lang="en-US" dirty="0" smtClean="0"/>
              <a:t> </a:t>
            </a:r>
            <a:r>
              <a:rPr lang="en-US" dirty="0" err="1" smtClean="0"/>
              <a:t>adalah</a:t>
            </a:r>
            <a:r>
              <a:rPr lang="en-US" dirty="0" smtClean="0"/>
              <a:t> </a:t>
            </a:r>
            <a:r>
              <a:rPr lang="en-US" dirty="0" err="1" smtClean="0"/>
              <a:t>menambahkan</a:t>
            </a:r>
            <a:r>
              <a:rPr lang="en-US" dirty="0" smtClean="0"/>
              <a:t> server 2 </a:t>
            </a:r>
            <a:r>
              <a:rPr lang="en-US" dirty="0" err="1" smtClean="0"/>
              <a:t>ke</a:t>
            </a:r>
            <a:r>
              <a:rPr lang="en-US" dirty="0" smtClean="0"/>
              <a:t> </a:t>
            </a:r>
            <a:r>
              <a:rPr lang="en-US" dirty="0" err="1" smtClean="0"/>
              <a:t>dalam</a:t>
            </a:r>
            <a:r>
              <a:rPr lang="en-US" dirty="0" smtClean="0"/>
              <a:t> </a:t>
            </a:r>
            <a:r>
              <a:rPr lang="en-US" dirty="0" err="1" smtClean="0"/>
              <a:t>claster</a:t>
            </a:r>
            <a:r>
              <a:rPr lang="en-US" dirty="0" smtClean="0"/>
              <a:t>. </a:t>
            </a:r>
            <a:r>
              <a:rPr lang="en-US" dirty="0" err="1" smtClean="0"/>
              <a:t>Caranya</a:t>
            </a:r>
            <a:r>
              <a:rPr lang="en-US" dirty="0" smtClean="0"/>
              <a:t> </a:t>
            </a:r>
            <a:r>
              <a:rPr lang="en-US" dirty="0" err="1" smtClean="0"/>
              <a:t>seperti</a:t>
            </a:r>
            <a:r>
              <a:rPr lang="en-US" dirty="0" smtClean="0"/>
              <a:t> </a:t>
            </a:r>
            <a:r>
              <a:rPr lang="en-US" dirty="0" err="1" smtClean="0"/>
              <a:t>pada</a:t>
            </a:r>
            <a:r>
              <a:rPr lang="en-US" dirty="0" smtClean="0"/>
              <a:t> </a:t>
            </a:r>
            <a:r>
              <a:rPr lang="en-US" dirty="0" err="1" smtClean="0"/>
              <a:t>langka</a:t>
            </a:r>
            <a:r>
              <a:rPr lang="en-US" dirty="0" smtClean="0"/>
              <a:t> </a:t>
            </a:r>
            <a:r>
              <a:rPr lang="en-US" dirty="0" err="1" smtClean="0"/>
              <a:t>penambahakn</a:t>
            </a:r>
            <a:r>
              <a:rPr lang="en-US" dirty="0" smtClean="0"/>
              <a:t> node server 3, </a:t>
            </a:r>
          </a:p>
          <a:p>
            <a:pPr algn="just"/>
            <a:r>
              <a:rPr lang="en-US" dirty="0" err="1" smtClean="0"/>
              <a:t>Masuk</a:t>
            </a:r>
            <a:r>
              <a:rPr lang="en-US" dirty="0" smtClean="0"/>
              <a:t> </a:t>
            </a:r>
            <a:r>
              <a:rPr lang="en-US" dirty="0" err="1"/>
              <a:t>ke</a:t>
            </a:r>
            <a:r>
              <a:rPr lang="en-US" dirty="0"/>
              <a:t> server </a:t>
            </a:r>
            <a:r>
              <a:rPr lang="en-US" dirty="0" smtClean="0"/>
              <a:t>2  </a:t>
            </a:r>
            <a:r>
              <a:rPr lang="en-US" dirty="0"/>
              <a:t># </a:t>
            </a:r>
            <a:r>
              <a:rPr lang="en-US" dirty="0" err="1"/>
              <a:t>ssh</a:t>
            </a:r>
            <a:r>
              <a:rPr lang="en-US" dirty="0"/>
              <a:t> </a:t>
            </a:r>
            <a:r>
              <a:rPr lang="en-US" dirty="0" smtClean="0"/>
              <a:t>10.252.37.122 </a:t>
            </a:r>
            <a:endParaRPr lang="en-US" dirty="0"/>
          </a:p>
          <a:p>
            <a:pPr algn="just"/>
            <a:r>
              <a:rPr lang="en-US" dirty="0" err="1" smtClean="0"/>
              <a:t>Kemudian</a:t>
            </a:r>
            <a:r>
              <a:rPr lang="en-US" dirty="0" smtClean="0"/>
              <a:t> </a:t>
            </a:r>
            <a:r>
              <a:rPr lang="en-US" dirty="0" err="1"/>
              <a:t>ketiikan</a:t>
            </a:r>
            <a:r>
              <a:rPr lang="en-US" dirty="0"/>
              <a:t> # </a:t>
            </a:r>
            <a:r>
              <a:rPr lang="en-US" dirty="0" err="1"/>
              <a:t>pvecm</a:t>
            </a:r>
            <a:r>
              <a:rPr lang="en-US" dirty="0"/>
              <a:t> add 10.252.37.121. </a:t>
            </a:r>
            <a:r>
              <a:rPr lang="en-US" dirty="0" err="1"/>
              <a:t>Pada</a:t>
            </a:r>
            <a:r>
              <a:rPr lang="en-US" dirty="0"/>
              <a:t> server </a:t>
            </a:r>
            <a:r>
              <a:rPr lang="en-US" dirty="0" err="1"/>
              <a:t>ini</a:t>
            </a:r>
            <a:r>
              <a:rPr lang="en-US" dirty="0"/>
              <a:t> </a:t>
            </a:r>
            <a:r>
              <a:rPr lang="en-US" dirty="0" err="1"/>
              <a:t>bertujuan</a:t>
            </a:r>
            <a:r>
              <a:rPr lang="en-US" dirty="0"/>
              <a:t> </a:t>
            </a:r>
            <a:r>
              <a:rPr lang="en-US" dirty="0" err="1"/>
              <a:t>untuk</a:t>
            </a:r>
            <a:r>
              <a:rPr lang="en-US" dirty="0"/>
              <a:t> </a:t>
            </a:r>
            <a:r>
              <a:rPr lang="en-US" dirty="0" err="1"/>
              <a:t>menambahkan</a:t>
            </a:r>
            <a:r>
              <a:rPr lang="en-US" dirty="0"/>
              <a:t> node server </a:t>
            </a:r>
            <a:r>
              <a:rPr lang="en-US" dirty="0" smtClean="0"/>
              <a:t>2 </a:t>
            </a:r>
            <a:r>
              <a:rPr lang="en-US" dirty="0" err="1"/>
              <a:t>ke</a:t>
            </a:r>
            <a:r>
              <a:rPr lang="en-US" dirty="0"/>
              <a:t> cluster</a:t>
            </a:r>
          </a:p>
          <a:p>
            <a:pPr algn="just"/>
            <a:endParaRPr lang="en-US" dirty="0"/>
          </a:p>
        </p:txBody>
      </p:sp>
      <p:pic>
        <p:nvPicPr>
          <p:cNvPr id="7" name="Picture 6"/>
          <p:cNvPicPr>
            <a:picLocks noChangeAspect="1"/>
          </p:cNvPicPr>
          <p:nvPr/>
        </p:nvPicPr>
        <p:blipFill>
          <a:blip r:embed="rId3"/>
          <a:stretch>
            <a:fillRect/>
          </a:stretch>
        </p:blipFill>
        <p:spPr>
          <a:xfrm>
            <a:off x="6149433" y="1439694"/>
            <a:ext cx="5826497" cy="5233469"/>
          </a:xfrm>
          <a:prstGeom prst="rect">
            <a:avLst/>
          </a:prstGeom>
        </p:spPr>
      </p:pic>
    </p:spTree>
    <p:extLst>
      <p:ext uri="{BB962C8B-B14F-4D97-AF65-F5344CB8AC3E}">
        <p14:creationId xmlns:p14="http://schemas.microsoft.com/office/powerpoint/2010/main" val="3081099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
            </a:r>
            <a:r>
              <a:rPr lang="en-US" dirty="0" err="1"/>
              <a:t>pvecm</a:t>
            </a:r>
            <a:r>
              <a:rPr lang="en-US" dirty="0"/>
              <a:t> status</a:t>
            </a:r>
          </a:p>
        </p:txBody>
      </p:sp>
      <p:pic>
        <p:nvPicPr>
          <p:cNvPr id="5" name="Picture 4"/>
          <p:cNvPicPr>
            <a:picLocks noChangeAspect="1"/>
          </p:cNvPicPr>
          <p:nvPr/>
        </p:nvPicPr>
        <p:blipFill>
          <a:blip r:embed="rId2"/>
          <a:stretch>
            <a:fillRect/>
          </a:stretch>
        </p:blipFill>
        <p:spPr>
          <a:xfrm>
            <a:off x="6571337" y="3154714"/>
            <a:ext cx="5192506" cy="2401820"/>
          </a:xfrm>
          <a:prstGeom prst="rect">
            <a:avLst/>
          </a:prstGeom>
        </p:spPr>
      </p:pic>
      <p:sp>
        <p:nvSpPr>
          <p:cNvPr id="6" name="Rectangle 5"/>
          <p:cNvSpPr/>
          <p:nvPr/>
        </p:nvSpPr>
        <p:spPr>
          <a:xfrm>
            <a:off x="7964854" y="2421097"/>
            <a:ext cx="3046856" cy="477054"/>
          </a:xfrm>
          <a:prstGeom prst="rect">
            <a:avLst/>
          </a:prstGeom>
        </p:spPr>
        <p:txBody>
          <a:bodyPr wrap="square">
            <a:spAutoFit/>
          </a:bodyPr>
          <a:lstStyle/>
          <a:p>
            <a:r>
              <a:rPr lang="id-ID" sz="2500" b="1" dirty="0"/>
              <a:t># pvecm nodes</a:t>
            </a:r>
            <a:endParaRPr lang="en-US" sz="2500" b="1" dirty="0"/>
          </a:p>
        </p:txBody>
      </p:sp>
      <p:pic>
        <p:nvPicPr>
          <p:cNvPr id="8" name="Content Placeholder 7"/>
          <p:cNvPicPr>
            <a:picLocks noGrp="1" noChangeAspect="1"/>
          </p:cNvPicPr>
          <p:nvPr>
            <p:ph idx="1"/>
          </p:nvPr>
        </p:nvPicPr>
        <p:blipFill>
          <a:blip r:embed="rId3"/>
          <a:stretch>
            <a:fillRect/>
          </a:stretch>
        </p:blipFill>
        <p:spPr>
          <a:xfrm>
            <a:off x="646111" y="1564659"/>
            <a:ext cx="5676868" cy="5052229"/>
          </a:xfrm>
          <a:prstGeom prst="rect">
            <a:avLst/>
          </a:prstGeom>
        </p:spPr>
      </p:pic>
      <p:sp>
        <p:nvSpPr>
          <p:cNvPr id="7" name="Slide Number Placeholder 8"/>
          <p:cNvSpPr>
            <a:spLocks noGrp="1"/>
          </p:cNvSpPr>
          <p:nvPr>
            <p:ph type="sldNum" sz="quarter" idx="12"/>
          </p:nvPr>
        </p:nvSpPr>
        <p:spPr>
          <a:xfrm>
            <a:off x="10352540" y="295729"/>
            <a:ext cx="838199" cy="767687"/>
          </a:xfrm>
        </p:spPr>
        <p:txBody>
          <a:bodyPr/>
          <a:lstStyle/>
          <a:p>
            <a:r>
              <a:rPr lang="en-US" dirty="0">
                <a:solidFill>
                  <a:schemeClr val="bg1"/>
                </a:solidFill>
              </a:rPr>
              <a:t>8</a:t>
            </a:r>
          </a:p>
        </p:txBody>
      </p:sp>
    </p:spTree>
    <p:extLst>
      <p:ext uri="{BB962C8B-B14F-4D97-AF65-F5344CB8AC3E}">
        <p14:creationId xmlns:p14="http://schemas.microsoft.com/office/powerpoint/2010/main" val="42118832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69" y="452717"/>
            <a:ext cx="9980325" cy="1085137"/>
          </a:xfrm>
        </p:spPr>
        <p:txBody>
          <a:bodyPr/>
          <a:lstStyle/>
          <a:p>
            <a:r>
              <a:rPr lang="en-US" sz="3000" b="1" dirty="0" smtClean="0"/>
              <a:t>Adding </a:t>
            </a:r>
            <a:r>
              <a:rPr lang="en-US" sz="3000" b="1" dirty="0"/>
              <a:t>Nodes With Separated Cluster Network</a:t>
            </a:r>
            <a:endParaRPr lang="en-US" sz="3000" dirty="0"/>
          </a:p>
        </p:txBody>
      </p:sp>
      <p:sp>
        <p:nvSpPr>
          <p:cNvPr id="3" name="Content Placeholder 2"/>
          <p:cNvSpPr>
            <a:spLocks noGrp="1"/>
          </p:cNvSpPr>
          <p:nvPr>
            <p:ph idx="1"/>
          </p:nvPr>
        </p:nvSpPr>
        <p:spPr>
          <a:xfrm>
            <a:off x="291830" y="1694844"/>
            <a:ext cx="7334655" cy="4958875"/>
          </a:xfrm>
        </p:spPr>
        <p:txBody>
          <a:bodyPr/>
          <a:lstStyle/>
          <a:p>
            <a:pPr algn="just"/>
            <a:r>
              <a:rPr lang="en-US" dirty="0"/>
              <a:t>When adding a node to a cluster with a separated cluster network you need to use the </a:t>
            </a:r>
            <a:r>
              <a:rPr lang="en-US" dirty="0" err="1"/>
              <a:t>ringX_addr</a:t>
            </a:r>
            <a:r>
              <a:rPr lang="en-US" dirty="0"/>
              <a:t> </a:t>
            </a:r>
            <a:r>
              <a:rPr lang="en-US" dirty="0" smtClean="0"/>
              <a:t>parameters to </a:t>
            </a:r>
            <a:r>
              <a:rPr lang="en-US" dirty="0"/>
              <a:t>set the nodes address on those networks:</a:t>
            </a:r>
          </a:p>
          <a:p>
            <a:pPr marL="0" indent="0" algn="just">
              <a:buNone/>
            </a:pPr>
            <a:r>
              <a:rPr lang="en-US" dirty="0" smtClean="0"/>
              <a:t>	</a:t>
            </a:r>
            <a:r>
              <a:rPr lang="en-US" b="1" dirty="0" err="1" smtClean="0"/>
              <a:t>pvecm</a:t>
            </a:r>
            <a:r>
              <a:rPr lang="en-US" b="1" dirty="0" smtClean="0"/>
              <a:t> </a:t>
            </a:r>
            <a:r>
              <a:rPr lang="en-US" b="1" dirty="0"/>
              <a:t>add IP-ADDRESS-CLUSTER -ring0_addr </a:t>
            </a:r>
            <a:r>
              <a:rPr lang="en-US" b="1" dirty="0" smtClean="0"/>
              <a:t>IP-ADDRESS-RING0</a:t>
            </a:r>
          </a:p>
          <a:p>
            <a:pPr marL="0" indent="0" algn="just">
              <a:buNone/>
            </a:pPr>
            <a:endParaRPr lang="en-US" b="1" dirty="0"/>
          </a:p>
          <a:p>
            <a:pPr algn="just"/>
            <a:r>
              <a:rPr lang="en-US" dirty="0"/>
              <a:t>If you want to use the Redundant Ring Protocol you will also want to pass the ring1_addr parameter.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a:solidFill>
                  <a:schemeClr val="bg1"/>
                </a:solidFill>
              </a:rPr>
              <a:t>9</a:t>
            </a:r>
          </a:p>
        </p:txBody>
      </p:sp>
      <p:pic>
        <p:nvPicPr>
          <p:cNvPr id="6" name="Picture 5"/>
          <p:cNvPicPr>
            <a:picLocks noChangeAspect="1"/>
          </p:cNvPicPr>
          <p:nvPr/>
        </p:nvPicPr>
        <p:blipFill>
          <a:blip r:embed="rId3"/>
          <a:stretch>
            <a:fillRect/>
          </a:stretch>
        </p:blipFill>
        <p:spPr>
          <a:xfrm>
            <a:off x="8326376" y="1218988"/>
            <a:ext cx="2445263" cy="5444426"/>
          </a:xfrm>
          <a:prstGeom prst="rect">
            <a:avLst/>
          </a:prstGeom>
        </p:spPr>
      </p:pic>
    </p:spTree>
    <p:extLst>
      <p:ext uri="{BB962C8B-B14F-4D97-AF65-F5344CB8AC3E}">
        <p14:creationId xmlns:p14="http://schemas.microsoft.com/office/powerpoint/2010/main" val="13208373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92758"/>
          </a:xfrm>
        </p:spPr>
        <p:txBody>
          <a:bodyPr/>
          <a:lstStyle/>
          <a:p>
            <a:r>
              <a:rPr lang="en-US" b="1" dirty="0" smtClean="0"/>
              <a:t>Remove </a:t>
            </a:r>
            <a:r>
              <a:rPr lang="en-US" b="1" dirty="0"/>
              <a:t>a Cluster Node</a:t>
            </a:r>
            <a:endParaRPr lang="en-US" dirty="0"/>
          </a:p>
        </p:txBody>
      </p:sp>
      <p:sp>
        <p:nvSpPr>
          <p:cNvPr id="3" name="Content Placeholder 2"/>
          <p:cNvSpPr>
            <a:spLocks noGrp="1"/>
          </p:cNvSpPr>
          <p:nvPr>
            <p:ph idx="1"/>
          </p:nvPr>
        </p:nvSpPr>
        <p:spPr>
          <a:xfrm>
            <a:off x="311285" y="1317195"/>
            <a:ext cx="7055793" cy="5320088"/>
          </a:xfrm>
        </p:spPr>
        <p:txBody>
          <a:bodyPr>
            <a:normAutofit fontScale="85000" lnSpcReduction="10000"/>
          </a:bodyPr>
          <a:lstStyle/>
          <a:p>
            <a:pPr marL="0" indent="0">
              <a:buNone/>
            </a:pPr>
            <a:r>
              <a:rPr lang="en-US" dirty="0" err="1" smtClean="0"/>
              <a:t>Sebelumnya</a:t>
            </a:r>
            <a:r>
              <a:rPr lang="en-US" dirty="0" smtClean="0"/>
              <a:t> </a:t>
            </a:r>
            <a:r>
              <a:rPr lang="en-US" dirty="0" err="1" smtClean="0"/>
              <a:t>berikan</a:t>
            </a:r>
            <a:r>
              <a:rPr lang="en-US" dirty="0" smtClean="0"/>
              <a:t> </a:t>
            </a:r>
            <a:r>
              <a:rPr lang="en-US" dirty="0" err="1" smtClean="0"/>
              <a:t>perintah</a:t>
            </a:r>
            <a:r>
              <a:rPr lang="en-US" dirty="0" smtClean="0"/>
              <a:t> </a:t>
            </a:r>
            <a:r>
              <a:rPr lang="en-US" dirty="0" err="1" smtClean="0"/>
              <a:t>untuk</a:t>
            </a:r>
            <a:r>
              <a:rPr lang="en-US" dirty="0" smtClean="0"/>
              <a:t> </a:t>
            </a:r>
            <a:r>
              <a:rPr lang="en-US" dirty="0" err="1" smtClean="0"/>
              <a:t>mengindtifikasi</a:t>
            </a:r>
            <a:r>
              <a:rPr lang="en-US" dirty="0" smtClean="0"/>
              <a:t> node ID yang </a:t>
            </a:r>
            <a:r>
              <a:rPr lang="en-US" dirty="0" err="1" smtClean="0"/>
              <a:t>akan</a:t>
            </a:r>
            <a:r>
              <a:rPr lang="en-US" dirty="0" smtClean="0"/>
              <a:t> </a:t>
            </a:r>
            <a:r>
              <a:rPr lang="en-US" dirty="0" err="1" smtClean="0"/>
              <a:t>dihapus</a:t>
            </a:r>
            <a:r>
              <a:rPr lang="en-US" dirty="0" smtClean="0"/>
              <a:t>:</a:t>
            </a:r>
            <a:r>
              <a:rPr lang="id-ID" dirty="0"/>
              <a:t/>
            </a:r>
            <a:br>
              <a:rPr lang="id-ID" dirty="0"/>
            </a:br>
            <a:r>
              <a:rPr lang="id-ID" b="1" dirty="0"/>
              <a:t>hp1 # pvecm </a:t>
            </a:r>
            <a:r>
              <a:rPr lang="id-ID" b="1" dirty="0" smtClean="0"/>
              <a:t>nodes</a:t>
            </a:r>
            <a:endParaRPr lang="en-US" b="1" dirty="0" smtClean="0"/>
          </a:p>
          <a:p>
            <a:pPr marL="0" indent="0">
              <a:buNone/>
            </a:pPr>
            <a:r>
              <a:rPr lang="en-US" dirty="0" err="1" smtClean="0"/>
              <a:t>Contoh</a:t>
            </a:r>
            <a:r>
              <a:rPr lang="en-US" dirty="0" smtClean="0"/>
              <a:t> </a:t>
            </a:r>
            <a:r>
              <a:rPr lang="id-ID" dirty="0" smtClean="0"/>
              <a:t>Pada </a:t>
            </a:r>
            <a:r>
              <a:rPr lang="en-US" dirty="0" smtClean="0"/>
              <a:t>point </a:t>
            </a:r>
            <a:r>
              <a:rPr lang="id-ID" dirty="0" smtClean="0"/>
              <a:t>ini </a:t>
            </a:r>
            <a:r>
              <a:rPr lang="en-US" dirty="0" err="1" smtClean="0"/>
              <a:t>diminta</a:t>
            </a:r>
            <a:r>
              <a:rPr lang="en-US" dirty="0" smtClean="0"/>
              <a:t> </a:t>
            </a:r>
            <a:r>
              <a:rPr lang="en-US" dirty="0" err="1" smtClean="0"/>
              <a:t>untuk</a:t>
            </a:r>
            <a:r>
              <a:rPr lang="en-US" dirty="0" smtClean="0"/>
              <a:t> </a:t>
            </a:r>
            <a:r>
              <a:rPr lang="id-ID" dirty="0" smtClean="0"/>
              <a:t>mematikan </a:t>
            </a:r>
            <a:r>
              <a:rPr lang="en-US" dirty="0" err="1" smtClean="0"/>
              <a:t>namenode</a:t>
            </a:r>
            <a:r>
              <a:rPr lang="id-ID" dirty="0" smtClean="0"/>
              <a:t> </a:t>
            </a:r>
            <a:r>
              <a:rPr lang="id-ID" dirty="0"/>
              <a:t>dan memastikan tidak akan menyala lagi (di jaringan</a:t>
            </a:r>
            <a:r>
              <a:rPr lang="id-ID" dirty="0" smtClean="0"/>
              <a:t>)</a:t>
            </a:r>
            <a:endParaRPr lang="en-US" b="1" dirty="0"/>
          </a:p>
          <a:p>
            <a:pPr marL="0" indent="0">
              <a:buNone/>
            </a:pPr>
            <a:r>
              <a:rPr lang="en-US" b="1" dirty="0" smtClean="0">
                <a:solidFill>
                  <a:srgbClr val="FF0000"/>
                </a:solidFill>
              </a:rPr>
              <a:t>Important</a:t>
            </a:r>
          </a:p>
          <a:p>
            <a:pPr marL="0" indent="0" algn="just">
              <a:buNone/>
            </a:pPr>
            <a:r>
              <a:rPr lang="id-ID" dirty="0"/>
              <a:t>sangat penting untuk mematikan </a:t>
            </a:r>
            <a:r>
              <a:rPr lang="en-US" dirty="0" smtClean="0"/>
              <a:t>node </a:t>
            </a:r>
            <a:r>
              <a:rPr lang="id-ID" dirty="0" smtClean="0"/>
              <a:t>sebelum </a:t>
            </a:r>
            <a:r>
              <a:rPr lang="en-US" dirty="0" err="1" smtClean="0"/>
              <a:t>menghapusnya</a:t>
            </a:r>
            <a:r>
              <a:rPr lang="id-ID" dirty="0" smtClean="0"/>
              <a:t>, </a:t>
            </a:r>
            <a:r>
              <a:rPr lang="id-ID" dirty="0"/>
              <a:t>dan memastikan tidak akan pernah </a:t>
            </a:r>
            <a:r>
              <a:rPr lang="en-US" dirty="0" err="1" smtClean="0"/>
              <a:t>nyala</a:t>
            </a:r>
            <a:r>
              <a:rPr lang="id-ID" dirty="0" smtClean="0"/>
              <a:t> </a:t>
            </a:r>
            <a:r>
              <a:rPr lang="id-ID" dirty="0"/>
              <a:t>lagi (di jaringan cluster yang ada) </a:t>
            </a:r>
            <a:r>
              <a:rPr lang="id-ID" dirty="0" smtClean="0"/>
              <a:t>. </a:t>
            </a:r>
            <a:r>
              <a:rPr lang="id-ID" dirty="0"/>
              <a:t>Jika </a:t>
            </a:r>
            <a:r>
              <a:rPr lang="en-US" dirty="0" smtClean="0"/>
              <a:t>node </a:t>
            </a:r>
            <a:r>
              <a:rPr lang="en-US" dirty="0" err="1" smtClean="0"/>
              <a:t>anda</a:t>
            </a:r>
            <a:r>
              <a:rPr lang="en-US" dirty="0" smtClean="0"/>
              <a:t> </a:t>
            </a:r>
            <a:r>
              <a:rPr lang="en-US" dirty="0" err="1" smtClean="0"/>
              <a:t>menyala</a:t>
            </a:r>
            <a:r>
              <a:rPr lang="en-US" dirty="0" smtClean="0"/>
              <a:t> </a:t>
            </a:r>
            <a:r>
              <a:rPr lang="id-ID" dirty="0" smtClean="0"/>
              <a:t>seperti </a:t>
            </a:r>
            <a:r>
              <a:rPr lang="en-US" dirty="0" err="1" smtClean="0"/>
              <a:t>biasa</a:t>
            </a:r>
            <a:r>
              <a:rPr lang="id-ID" dirty="0" smtClean="0"/>
              <a:t>, </a:t>
            </a:r>
            <a:r>
              <a:rPr lang="id-ID" dirty="0"/>
              <a:t/>
            </a:r>
            <a:br>
              <a:rPr lang="id-ID" dirty="0"/>
            </a:br>
            <a:r>
              <a:rPr lang="id-ID" dirty="0"/>
              <a:t>cluster </a:t>
            </a:r>
            <a:r>
              <a:rPr lang="en-US" dirty="0" err="1" smtClean="0"/>
              <a:t>anda</a:t>
            </a:r>
            <a:r>
              <a:rPr lang="en-US" dirty="0" smtClean="0"/>
              <a:t> </a:t>
            </a:r>
            <a:r>
              <a:rPr lang="id-ID" dirty="0" smtClean="0"/>
              <a:t>akan </a:t>
            </a:r>
            <a:r>
              <a:rPr lang="id-ID" dirty="0"/>
              <a:t>kacau dan bisa jadi sulit mengembalikan keadaan </a:t>
            </a:r>
            <a:r>
              <a:rPr lang="id-ID" dirty="0" smtClean="0"/>
              <a:t>cluster.</a:t>
            </a:r>
            <a:endParaRPr lang="en-US" b="1" dirty="0" smtClean="0">
              <a:solidFill>
                <a:srgbClr val="FF0000"/>
              </a:solidFill>
            </a:endParaRPr>
          </a:p>
          <a:p>
            <a:endParaRPr lang="en-US" dirty="0" smtClean="0"/>
          </a:p>
          <a:p>
            <a:r>
              <a:rPr lang="en-US" dirty="0" smtClean="0"/>
              <a:t>After </a:t>
            </a:r>
            <a:r>
              <a:rPr lang="en-US" dirty="0"/>
              <a:t>powering off the </a:t>
            </a:r>
            <a:r>
              <a:rPr lang="en-US" dirty="0" err="1" smtClean="0"/>
              <a:t>namenode</a:t>
            </a:r>
            <a:r>
              <a:rPr lang="en-US" dirty="0" smtClean="0"/>
              <a:t>, </a:t>
            </a:r>
            <a:r>
              <a:rPr lang="en-US" dirty="0"/>
              <a:t>we can safely remove it from the cluster.</a:t>
            </a:r>
          </a:p>
          <a:p>
            <a:pPr marL="0" indent="0">
              <a:buNone/>
            </a:pPr>
            <a:r>
              <a:rPr lang="en-US" dirty="0"/>
              <a:t>	</a:t>
            </a:r>
            <a:r>
              <a:rPr lang="en-US" b="1" dirty="0"/>
              <a:t>hp1# </a:t>
            </a:r>
            <a:r>
              <a:rPr lang="en-US" b="1" dirty="0" err="1"/>
              <a:t>pvecm</a:t>
            </a:r>
            <a:r>
              <a:rPr lang="en-US" b="1" dirty="0"/>
              <a:t> </a:t>
            </a:r>
            <a:r>
              <a:rPr lang="en-US" b="1" dirty="0" err="1"/>
              <a:t>delnode</a:t>
            </a:r>
            <a:r>
              <a:rPr lang="en-US" b="1" dirty="0"/>
              <a:t> </a:t>
            </a:r>
            <a:r>
              <a:rPr lang="en-US" b="1" dirty="0" smtClean="0"/>
              <a:t>[name node]</a:t>
            </a:r>
            <a:endParaRPr lang="en-US" b="1" dirty="0"/>
          </a:p>
          <a:p>
            <a:r>
              <a:rPr lang="en-US" dirty="0"/>
              <a:t>If the operation succeeds no output is returned, just check the node list again with </a:t>
            </a:r>
            <a:r>
              <a:rPr lang="en-US" dirty="0" err="1"/>
              <a:t>pvecm</a:t>
            </a:r>
            <a:r>
              <a:rPr lang="en-US" dirty="0"/>
              <a:t> nodes or </a:t>
            </a:r>
            <a:r>
              <a:rPr lang="en-US" dirty="0" err="1"/>
              <a:t>pvecm</a:t>
            </a:r>
            <a:r>
              <a:rPr lang="en-US" dirty="0"/>
              <a:t> status. You should see something like:</a:t>
            </a:r>
          </a:p>
          <a:p>
            <a:pPr marL="0" indent="0">
              <a:buNone/>
            </a:pPr>
            <a:endParaRPr lang="en-US" dirty="0">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6"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10</a:t>
            </a:r>
            <a:endParaRPr lang="en-US" dirty="0">
              <a:solidFill>
                <a:schemeClr val="bg1"/>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7078" y="2707309"/>
            <a:ext cx="4773039" cy="3579779"/>
          </a:xfrm>
          <a:prstGeom prst="rect">
            <a:avLst/>
          </a:prstGeom>
        </p:spPr>
      </p:pic>
    </p:spTree>
    <p:extLst>
      <p:ext uri="{BB962C8B-B14F-4D97-AF65-F5344CB8AC3E}">
        <p14:creationId xmlns:p14="http://schemas.microsoft.com/office/powerpoint/2010/main" val="4198086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43769" y="2627593"/>
            <a:ext cx="11100414" cy="1477328"/>
          </a:xfrm>
          <a:prstGeom prst="rect">
            <a:avLst/>
          </a:prstGeom>
          <a:solidFill>
            <a:schemeClr val="accent2">
              <a:lumMod val="40000"/>
              <a:lumOff val="60000"/>
            </a:schemeClr>
          </a:solidFill>
        </p:spPr>
        <p:txBody>
          <a:bodyPr wrap="square">
            <a:spAutoFit/>
          </a:bodyPr>
          <a:lstStyle/>
          <a:p>
            <a:r>
              <a:rPr lang="id-ID" dirty="0" smtClean="0"/>
              <a:t>Jika</a:t>
            </a:r>
            <a:r>
              <a:rPr lang="en-US" dirty="0" smtClean="0"/>
              <a:t> </a:t>
            </a:r>
            <a:r>
              <a:rPr lang="id-ID" dirty="0" smtClean="0"/>
              <a:t>ingin </a:t>
            </a:r>
            <a:r>
              <a:rPr lang="id-ID" dirty="0"/>
              <a:t>agar server </a:t>
            </a:r>
            <a:r>
              <a:rPr lang="en-US" dirty="0" err="1" smtClean="0"/>
              <a:t>dapat</a:t>
            </a:r>
            <a:r>
              <a:rPr lang="en-US" dirty="0" smtClean="0"/>
              <a:t> </a:t>
            </a:r>
            <a:r>
              <a:rPr lang="id-ID" dirty="0" smtClean="0"/>
              <a:t>bergabung </a:t>
            </a:r>
            <a:r>
              <a:rPr lang="id-ID" dirty="0"/>
              <a:t>dengan cluster yang sama lagi, Anda harus melakukannya</a:t>
            </a:r>
            <a:br>
              <a:rPr lang="id-ID" dirty="0"/>
            </a:br>
            <a:r>
              <a:rPr lang="id-ID" dirty="0"/>
              <a:t>• instal ulang Proxmox VE di dalamnya dari nol</a:t>
            </a:r>
            <a:br>
              <a:rPr lang="id-ID" dirty="0"/>
            </a:br>
            <a:r>
              <a:rPr lang="id-ID" dirty="0"/>
              <a:t>• Kemudian bergabunglah, seperti yang dijelaskan di bagian sebelumnya.</a:t>
            </a:r>
            <a:br>
              <a:rPr lang="id-ID" dirty="0"/>
            </a:br>
            <a:r>
              <a:rPr lang="en-US" dirty="0" smtClean="0">
                <a:latin typeface="NimbusSanL-Regu"/>
              </a:rPr>
              <a:t>.</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8"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11</a:t>
            </a:r>
            <a:endParaRPr lang="en-US" dirty="0">
              <a:solidFill>
                <a:schemeClr val="bg1"/>
              </a:solidFill>
            </a:endParaRPr>
          </a:p>
        </p:txBody>
      </p:sp>
    </p:spTree>
    <p:extLst>
      <p:ext uri="{BB962C8B-B14F-4D97-AF65-F5344CB8AC3E}">
        <p14:creationId xmlns:p14="http://schemas.microsoft.com/office/powerpoint/2010/main" val="41440464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682399"/>
          </a:xfrm>
        </p:spPr>
        <p:txBody>
          <a:bodyPr/>
          <a:lstStyle/>
          <a:p>
            <a:r>
              <a:rPr lang="en-US" sz="3000" b="1" dirty="0" smtClean="0"/>
              <a:t>Separate </a:t>
            </a:r>
            <a:r>
              <a:rPr lang="en-US" sz="3000" b="1" dirty="0"/>
              <a:t>A Node Without Reinstalling</a:t>
            </a:r>
            <a:endParaRPr lang="en-US" sz="3000" dirty="0"/>
          </a:p>
        </p:txBody>
      </p:sp>
      <p:sp>
        <p:nvSpPr>
          <p:cNvPr id="3" name="Content Placeholder 2"/>
          <p:cNvSpPr>
            <a:spLocks noGrp="1"/>
          </p:cNvSpPr>
          <p:nvPr>
            <p:ph idx="1"/>
          </p:nvPr>
        </p:nvSpPr>
        <p:spPr>
          <a:xfrm>
            <a:off x="310724" y="1054612"/>
            <a:ext cx="11829393" cy="5803388"/>
          </a:xfrm>
        </p:spPr>
        <p:txBody>
          <a:bodyPr>
            <a:normAutofit/>
          </a:bodyPr>
          <a:lstStyle/>
          <a:p>
            <a:pPr marL="0" indent="0">
              <a:buNone/>
            </a:pPr>
            <a:r>
              <a:rPr lang="en-US" dirty="0" err="1" smtClean="0">
                <a:solidFill>
                  <a:srgbClr val="FF0000"/>
                </a:solidFill>
              </a:rPr>
              <a:t>Peringatan</a:t>
            </a:r>
            <a:endParaRPr lang="en-US" dirty="0">
              <a:solidFill>
                <a:srgbClr val="FF0000"/>
              </a:solidFill>
            </a:endParaRPr>
          </a:p>
          <a:p>
            <a:pPr marL="0" indent="0">
              <a:buNone/>
            </a:pPr>
            <a:r>
              <a:rPr lang="en-US" dirty="0" err="1" smtClean="0">
                <a:solidFill>
                  <a:srgbClr val="FF0000"/>
                </a:solidFill>
              </a:rPr>
              <a:t>Metode</a:t>
            </a:r>
            <a:r>
              <a:rPr lang="en-US" dirty="0" smtClean="0">
                <a:solidFill>
                  <a:srgbClr val="FF0000"/>
                </a:solidFill>
              </a:rPr>
              <a:t> </a:t>
            </a:r>
            <a:r>
              <a:rPr lang="en-US" dirty="0" err="1" smtClean="0">
                <a:solidFill>
                  <a:srgbClr val="FF0000"/>
                </a:solidFill>
              </a:rPr>
              <a:t>ini</a:t>
            </a:r>
            <a:r>
              <a:rPr lang="en-US" dirty="0" smtClean="0">
                <a:solidFill>
                  <a:srgbClr val="FF0000"/>
                </a:solidFill>
              </a:rPr>
              <a:t> </a:t>
            </a:r>
            <a:r>
              <a:rPr lang="en-US" dirty="0" err="1" smtClean="0">
                <a:solidFill>
                  <a:srgbClr val="FF0000"/>
                </a:solidFill>
              </a:rPr>
              <a:t>tidak</a:t>
            </a:r>
            <a:r>
              <a:rPr lang="en-US" dirty="0" smtClean="0">
                <a:solidFill>
                  <a:srgbClr val="FF0000"/>
                </a:solidFill>
              </a:rPr>
              <a:t> </a:t>
            </a:r>
            <a:r>
              <a:rPr lang="en-US" dirty="0" err="1" smtClean="0">
                <a:solidFill>
                  <a:srgbClr val="FF0000"/>
                </a:solidFill>
              </a:rPr>
              <a:t>disarankan</a:t>
            </a:r>
            <a:r>
              <a:rPr lang="en-US" dirty="0" smtClean="0">
                <a:solidFill>
                  <a:srgbClr val="FF0000"/>
                </a:solidFill>
              </a:rPr>
              <a:t> </a:t>
            </a:r>
            <a:r>
              <a:rPr lang="en-US" dirty="0" err="1" smtClean="0">
                <a:solidFill>
                  <a:srgbClr val="FF0000"/>
                </a:solidFill>
              </a:rPr>
              <a:t>sehingga</a:t>
            </a:r>
            <a:r>
              <a:rPr lang="en-US" dirty="0" smtClean="0">
                <a:solidFill>
                  <a:srgbClr val="FF0000"/>
                </a:solidFill>
              </a:rPr>
              <a:t> </a:t>
            </a:r>
            <a:r>
              <a:rPr lang="en-US" dirty="0" err="1" smtClean="0">
                <a:solidFill>
                  <a:srgbClr val="FF0000"/>
                </a:solidFill>
              </a:rPr>
              <a:t>diperlukan</a:t>
            </a:r>
            <a:r>
              <a:rPr lang="en-US" dirty="0" smtClean="0">
                <a:solidFill>
                  <a:srgbClr val="FF0000"/>
                </a:solidFill>
              </a:rPr>
              <a:t> </a:t>
            </a:r>
            <a:r>
              <a:rPr lang="en-US" dirty="0" err="1" smtClean="0">
                <a:solidFill>
                  <a:srgbClr val="FF0000"/>
                </a:solidFill>
              </a:rPr>
              <a:t>kehati-hatian</a:t>
            </a:r>
            <a:r>
              <a:rPr lang="en-US" dirty="0" smtClean="0">
                <a:solidFill>
                  <a:srgbClr val="FF0000"/>
                </a:solidFill>
              </a:rPr>
              <a:t> </a:t>
            </a:r>
            <a:r>
              <a:rPr lang="en-US" dirty="0" err="1" smtClean="0">
                <a:solidFill>
                  <a:srgbClr val="FF0000"/>
                </a:solidFill>
              </a:rPr>
              <a:t>dalam</a:t>
            </a:r>
            <a:r>
              <a:rPr lang="en-US" dirty="0" smtClean="0">
                <a:solidFill>
                  <a:srgbClr val="FF0000"/>
                </a:solidFill>
              </a:rPr>
              <a:t> </a:t>
            </a:r>
            <a:r>
              <a:rPr lang="en-US" dirty="0" err="1" smtClean="0">
                <a:solidFill>
                  <a:srgbClr val="FF0000"/>
                </a:solidFill>
              </a:rPr>
              <a:t>penggunaan</a:t>
            </a:r>
            <a:r>
              <a:rPr lang="en-US" dirty="0" smtClean="0">
                <a:solidFill>
                  <a:srgbClr val="FF0000"/>
                </a:solidFill>
              </a:rPr>
              <a:t> </a:t>
            </a:r>
            <a:r>
              <a:rPr lang="en-US" dirty="0" err="1" smtClean="0">
                <a:solidFill>
                  <a:srgbClr val="FF0000"/>
                </a:solidFill>
              </a:rPr>
              <a:t>metode</a:t>
            </a:r>
            <a:r>
              <a:rPr lang="en-US" dirty="0" smtClean="0">
                <a:solidFill>
                  <a:srgbClr val="FF0000"/>
                </a:solidFill>
              </a:rPr>
              <a:t> </a:t>
            </a:r>
            <a:r>
              <a:rPr lang="en-US" dirty="0" err="1" smtClean="0">
                <a:solidFill>
                  <a:srgbClr val="FF0000"/>
                </a:solidFill>
              </a:rPr>
              <a:t>ini</a:t>
            </a:r>
            <a:r>
              <a:rPr lang="en-US" dirty="0" smtClean="0">
                <a:solidFill>
                  <a:srgbClr val="FF0000"/>
                </a:solidFill>
              </a:rPr>
              <a:t>.</a:t>
            </a:r>
            <a:endParaRPr lang="en-US" dirty="0">
              <a:solidFill>
                <a:srgbClr val="FF0000"/>
              </a:solidFill>
            </a:endParaRPr>
          </a:p>
          <a:p>
            <a:pPr algn="just"/>
            <a:r>
              <a:rPr lang="en-US" dirty="0" err="1"/>
              <a:t>Anda</a:t>
            </a:r>
            <a:r>
              <a:rPr lang="en-US" dirty="0"/>
              <a:t> </a:t>
            </a:r>
            <a:r>
              <a:rPr lang="en-US" dirty="0" err="1"/>
              <a:t>juga</a:t>
            </a:r>
            <a:r>
              <a:rPr lang="en-US" dirty="0"/>
              <a:t> </a:t>
            </a:r>
            <a:r>
              <a:rPr lang="en-US" dirty="0" err="1"/>
              <a:t>dapat</a:t>
            </a:r>
            <a:r>
              <a:rPr lang="en-US" dirty="0"/>
              <a:t> </a:t>
            </a:r>
            <a:r>
              <a:rPr lang="en-US" dirty="0" err="1"/>
              <a:t>memisahkan</a:t>
            </a:r>
            <a:r>
              <a:rPr lang="en-US" dirty="0"/>
              <a:t> </a:t>
            </a:r>
            <a:r>
              <a:rPr lang="en-US" dirty="0" smtClean="0"/>
              <a:t>node </a:t>
            </a:r>
            <a:r>
              <a:rPr lang="en-US" dirty="0" err="1"/>
              <a:t>dari</a:t>
            </a:r>
            <a:r>
              <a:rPr lang="en-US" dirty="0"/>
              <a:t> </a:t>
            </a:r>
            <a:r>
              <a:rPr lang="en-US" dirty="0" err="1"/>
              <a:t>sebuah</a:t>
            </a:r>
            <a:r>
              <a:rPr lang="en-US" dirty="0"/>
              <a:t> cluster </a:t>
            </a:r>
            <a:r>
              <a:rPr lang="en-US" dirty="0" err="1"/>
              <a:t>tanpa</a:t>
            </a:r>
            <a:r>
              <a:rPr lang="en-US" dirty="0"/>
              <a:t> </a:t>
            </a:r>
            <a:r>
              <a:rPr lang="en-US" dirty="0" err="1"/>
              <a:t>menginstal</a:t>
            </a:r>
            <a:r>
              <a:rPr lang="en-US" dirty="0"/>
              <a:t> </a:t>
            </a:r>
            <a:r>
              <a:rPr lang="en-US" dirty="0" err="1"/>
              <a:t>ulang</a:t>
            </a:r>
            <a:r>
              <a:rPr lang="en-US" dirty="0"/>
              <a:t> </a:t>
            </a:r>
            <a:r>
              <a:rPr lang="en-US" dirty="0" err="1"/>
              <a:t>dari</a:t>
            </a:r>
            <a:r>
              <a:rPr lang="en-US" dirty="0"/>
              <a:t> </a:t>
            </a:r>
            <a:r>
              <a:rPr lang="en-US" dirty="0" err="1"/>
              <a:t>awal</a:t>
            </a:r>
            <a:r>
              <a:rPr lang="en-US" dirty="0"/>
              <a:t>. </a:t>
            </a:r>
            <a:r>
              <a:rPr lang="en-US" dirty="0" err="1"/>
              <a:t>Tapi</a:t>
            </a:r>
            <a:r>
              <a:rPr lang="en-US" dirty="0"/>
              <a:t> </a:t>
            </a:r>
            <a:r>
              <a:rPr lang="en-US" dirty="0" err="1"/>
              <a:t>setelah</a:t>
            </a:r>
            <a:r>
              <a:rPr lang="en-US" dirty="0"/>
              <a:t> </a:t>
            </a:r>
            <a:r>
              <a:rPr lang="en-US" dirty="0" err="1"/>
              <a:t>menghapus</a:t>
            </a:r>
            <a:r>
              <a:rPr lang="en-US" dirty="0"/>
              <a:t> node </a:t>
            </a:r>
            <a:r>
              <a:rPr lang="en-US" dirty="0" err="1"/>
              <a:t>dari</a:t>
            </a:r>
            <a:r>
              <a:rPr lang="en-US" dirty="0"/>
              <a:t> cluster </a:t>
            </a:r>
            <a:r>
              <a:rPr lang="en-US" dirty="0" err="1"/>
              <a:t>itu</a:t>
            </a:r>
            <a:r>
              <a:rPr lang="en-US" dirty="0"/>
              <a:t> </a:t>
            </a:r>
            <a:r>
              <a:rPr lang="en-US" dirty="0" err="1"/>
              <a:t>masih</a:t>
            </a:r>
            <a:r>
              <a:rPr lang="en-US" dirty="0"/>
              <a:t> </a:t>
            </a:r>
            <a:r>
              <a:rPr lang="en-US" dirty="0" err="1"/>
              <a:t>akan</a:t>
            </a:r>
            <a:r>
              <a:rPr lang="en-US" dirty="0"/>
              <a:t> </a:t>
            </a:r>
            <a:r>
              <a:rPr lang="en-US" dirty="0" err="1"/>
              <a:t>memiliki</a:t>
            </a:r>
            <a:r>
              <a:rPr lang="en-US" dirty="0"/>
              <a:t> </a:t>
            </a:r>
            <a:r>
              <a:rPr lang="en-US" dirty="0" err="1"/>
              <a:t>akses</a:t>
            </a:r>
            <a:r>
              <a:rPr lang="en-US" dirty="0"/>
              <a:t> </a:t>
            </a:r>
            <a:r>
              <a:rPr lang="en-US" dirty="0" err="1"/>
              <a:t>ke</a:t>
            </a:r>
            <a:r>
              <a:rPr lang="en-US" dirty="0"/>
              <a:t> </a:t>
            </a:r>
            <a:r>
              <a:rPr lang="en-US" dirty="0" err="1"/>
              <a:t>penyimpanan</a:t>
            </a:r>
            <a:r>
              <a:rPr lang="en-US" dirty="0"/>
              <a:t> </a:t>
            </a:r>
            <a:r>
              <a:rPr lang="en-US" dirty="0" err="1"/>
              <a:t>bersama</a:t>
            </a:r>
            <a:r>
              <a:rPr lang="en-US" dirty="0"/>
              <a:t>! </a:t>
            </a:r>
            <a:r>
              <a:rPr lang="en-US" dirty="0" err="1"/>
              <a:t>Ini</a:t>
            </a:r>
            <a:r>
              <a:rPr lang="en-US" dirty="0"/>
              <a:t> </a:t>
            </a:r>
            <a:r>
              <a:rPr lang="en-US" dirty="0" err="1"/>
              <a:t>harus</a:t>
            </a:r>
            <a:r>
              <a:rPr lang="en-US" dirty="0"/>
              <a:t> </a:t>
            </a:r>
            <a:r>
              <a:rPr lang="en-US" dirty="0" err="1"/>
              <a:t>diselesaikan</a:t>
            </a:r>
            <a:r>
              <a:rPr lang="en-US" dirty="0"/>
              <a:t> </a:t>
            </a:r>
            <a:r>
              <a:rPr lang="en-US" dirty="0" err="1"/>
              <a:t>sebelum</a:t>
            </a:r>
            <a:r>
              <a:rPr lang="en-US" dirty="0"/>
              <a:t> </a:t>
            </a:r>
            <a:r>
              <a:rPr lang="en-US" dirty="0" err="1"/>
              <a:t>Anda</a:t>
            </a:r>
            <a:r>
              <a:rPr lang="en-US" dirty="0"/>
              <a:t> </a:t>
            </a:r>
            <a:r>
              <a:rPr lang="en-US" dirty="0" err="1"/>
              <a:t>mulai</a:t>
            </a:r>
            <a:r>
              <a:rPr lang="en-US" dirty="0"/>
              <a:t> </a:t>
            </a:r>
            <a:r>
              <a:rPr lang="en-US" dirty="0" err="1"/>
              <a:t>menghapus</a:t>
            </a:r>
            <a:r>
              <a:rPr lang="en-US" dirty="0"/>
              <a:t> node </a:t>
            </a:r>
            <a:r>
              <a:rPr lang="en-US" dirty="0" err="1"/>
              <a:t>dari</a:t>
            </a:r>
            <a:r>
              <a:rPr lang="en-US" dirty="0"/>
              <a:t> cluster. </a:t>
            </a:r>
            <a:r>
              <a:rPr lang="en-US" dirty="0" err="1"/>
              <a:t>Sebuah</a:t>
            </a:r>
            <a:r>
              <a:rPr lang="en-US" dirty="0"/>
              <a:t> cluster </a:t>
            </a:r>
            <a:r>
              <a:rPr lang="en-US" dirty="0" err="1"/>
              <a:t>Proxmox</a:t>
            </a:r>
            <a:r>
              <a:rPr lang="en-US" dirty="0"/>
              <a:t> VE </a:t>
            </a:r>
            <a:r>
              <a:rPr lang="en-US" dirty="0" err="1"/>
              <a:t>tidak</a:t>
            </a:r>
            <a:r>
              <a:rPr lang="en-US" dirty="0"/>
              <a:t> </a:t>
            </a:r>
            <a:r>
              <a:rPr lang="en-US" dirty="0" err="1"/>
              <a:t>dapat</a:t>
            </a:r>
            <a:r>
              <a:rPr lang="en-US" dirty="0"/>
              <a:t> </a:t>
            </a:r>
            <a:r>
              <a:rPr lang="en-US" dirty="0" err="1"/>
              <a:t>berbagi</a:t>
            </a:r>
            <a:r>
              <a:rPr lang="en-US" dirty="0"/>
              <a:t> </a:t>
            </a:r>
            <a:r>
              <a:rPr lang="en-US" dirty="0" err="1"/>
              <a:t>penyimpanan</a:t>
            </a:r>
            <a:r>
              <a:rPr lang="en-US" dirty="0"/>
              <a:t> yang </a:t>
            </a:r>
            <a:r>
              <a:rPr lang="en-US" dirty="0" err="1"/>
              <a:t>sama</a:t>
            </a:r>
            <a:r>
              <a:rPr lang="en-US" dirty="0"/>
              <a:t> </a:t>
            </a:r>
            <a:r>
              <a:rPr lang="en-US" dirty="0" err="1" smtClean="0"/>
              <a:t>dengan</a:t>
            </a:r>
            <a:r>
              <a:rPr lang="en-US" dirty="0" smtClean="0"/>
              <a:t> </a:t>
            </a:r>
            <a:r>
              <a:rPr lang="en-US" dirty="0"/>
              <a:t>cluster lain, </a:t>
            </a:r>
            <a:r>
              <a:rPr lang="en-US" dirty="0" err="1"/>
              <a:t>karena</a:t>
            </a:r>
            <a:r>
              <a:rPr lang="en-US" dirty="0"/>
              <a:t> </a:t>
            </a:r>
            <a:r>
              <a:rPr lang="en-US" dirty="0" err="1"/>
              <a:t>penguncian</a:t>
            </a:r>
            <a:r>
              <a:rPr lang="en-US" dirty="0"/>
              <a:t> </a:t>
            </a:r>
            <a:r>
              <a:rPr lang="en-US" dirty="0" err="1"/>
              <a:t>penyimpanan</a:t>
            </a:r>
            <a:r>
              <a:rPr lang="en-US" dirty="0"/>
              <a:t> </a:t>
            </a:r>
            <a:r>
              <a:rPr lang="en-US" dirty="0" err="1"/>
              <a:t>tidak</a:t>
            </a:r>
            <a:r>
              <a:rPr lang="en-US" dirty="0"/>
              <a:t> </a:t>
            </a:r>
            <a:r>
              <a:rPr lang="en-US" dirty="0" err="1"/>
              <a:t>sesuai</a:t>
            </a:r>
            <a:r>
              <a:rPr lang="en-US" dirty="0"/>
              <a:t> </a:t>
            </a:r>
            <a:r>
              <a:rPr lang="en-US" dirty="0" err="1"/>
              <a:t>dengan</a:t>
            </a:r>
            <a:r>
              <a:rPr lang="en-US" dirty="0"/>
              <a:t> </a:t>
            </a:r>
            <a:r>
              <a:rPr lang="en-US" dirty="0" err="1"/>
              <a:t>batas</a:t>
            </a:r>
            <a:r>
              <a:rPr lang="en-US" dirty="0"/>
              <a:t> cluster. </a:t>
            </a:r>
            <a:r>
              <a:rPr lang="en-US" dirty="0" err="1"/>
              <a:t>Selanjutnya</a:t>
            </a:r>
            <a:r>
              <a:rPr lang="en-US" dirty="0"/>
              <a:t>, </a:t>
            </a:r>
            <a:r>
              <a:rPr lang="en-US" dirty="0" err="1"/>
              <a:t>hal</a:t>
            </a:r>
            <a:r>
              <a:rPr lang="en-US" dirty="0"/>
              <a:t> </a:t>
            </a:r>
            <a:r>
              <a:rPr lang="en-US" dirty="0" err="1"/>
              <a:t>itu</a:t>
            </a:r>
            <a:r>
              <a:rPr lang="en-US" dirty="0"/>
              <a:t> </a:t>
            </a:r>
            <a:r>
              <a:rPr lang="en-US" dirty="0" err="1"/>
              <a:t>juga</a:t>
            </a:r>
            <a:r>
              <a:rPr lang="en-US" dirty="0"/>
              <a:t> </a:t>
            </a:r>
            <a:r>
              <a:rPr lang="en-US" dirty="0" err="1"/>
              <a:t>dapat</a:t>
            </a:r>
            <a:r>
              <a:rPr lang="en-US" dirty="0"/>
              <a:t> </a:t>
            </a:r>
            <a:r>
              <a:rPr lang="en-US" dirty="0" err="1"/>
              <a:t>menyebabkan</a:t>
            </a:r>
            <a:r>
              <a:rPr lang="en-US" dirty="0"/>
              <a:t> </a:t>
            </a:r>
            <a:r>
              <a:rPr lang="en-US" dirty="0" err="1"/>
              <a:t>konflik</a:t>
            </a:r>
            <a:r>
              <a:rPr lang="en-US" dirty="0"/>
              <a:t> VMID.</a:t>
            </a:r>
          </a:p>
          <a:p>
            <a:pPr algn="just"/>
            <a:r>
              <a:rPr lang="en-US" dirty="0" err="1"/>
              <a:t>Disarankan</a:t>
            </a:r>
            <a:r>
              <a:rPr lang="en-US" dirty="0"/>
              <a:t> agar </a:t>
            </a:r>
            <a:r>
              <a:rPr lang="en-US" dirty="0" smtClean="0"/>
              <a:t> </a:t>
            </a:r>
            <a:r>
              <a:rPr lang="en-US" dirty="0" err="1" smtClean="0"/>
              <a:t>membuat</a:t>
            </a:r>
            <a:r>
              <a:rPr lang="en-US" dirty="0" smtClean="0"/>
              <a:t> </a:t>
            </a:r>
            <a:r>
              <a:rPr lang="en-US" dirty="0" err="1"/>
              <a:t>penyimpanan</a:t>
            </a:r>
            <a:r>
              <a:rPr lang="en-US" dirty="0"/>
              <a:t> </a:t>
            </a:r>
            <a:r>
              <a:rPr lang="en-US" dirty="0" err="1"/>
              <a:t>baru</a:t>
            </a:r>
            <a:r>
              <a:rPr lang="en-US" dirty="0"/>
              <a:t> </a:t>
            </a:r>
            <a:r>
              <a:rPr lang="en-US" dirty="0" err="1"/>
              <a:t>dimana</a:t>
            </a:r>
            <a:r>
              <a:rPr lang="en-US" dirty="0"/>
              <a:t> </a:t>
            </a:r>
            <a:r>
              <a:rPr lang="en-US" dirty="0" err="1"/>
              <a:t>hanya</a:t>
            </a:r>
            <a:r>
              <a:rPr lang="en-US" dirty="0"/>
              <a:t> </a:t>
            </a:r>
            <a:r>
              <a:rPr lang="en-US" dirty="0" smtClean="0"/>
              <a:t>node </a:t>
            </a:r>
            <a:r>
              <a:rPr lang="en-US" dirty="0"/>
              <a:t>yang </a:t>
            </a:r>
            <a:r>
              <a:rPr lang="en-US" dirty="0" err="1"/>
              <a:t>ingin</a:t>
            </a:r>
            <a:r>
              <a:rPr lang="en-US" dirty="0"/>
              <a:t> </a:t>
            </a:r>
            <a:r>
              <a:rPr lang="en-US" dirty="0" smtClean="0"/>
              <a:t>di </a:t>
            </a:r>
            <a:r>
              <a:rPr lang="en-US" dirty="0" err="1"/>
              <a:t>pisahkan</a:t>
            </a:r>
            <a:r>
              <a:rPr lang="en-US" dirty="0"/>
              <a:t> </a:t>
            </a:r>
            <a:r>
              <a:rPr lang="en-US" dirty="0" err="1"/>
              <a:t>memiliki</a:t>
            </a:r>
            <a:r>
              <a:rPr lang="en-US" dirty="0"/>
              <a:t> </a:t>
            </a:r>
            <a:r>
              <a:rPr lang="en-US" dirty="0" err="1"/>
              <a:t>akses</a:t>
            </a:r>
            <a:r>
              <a:rPr lang="en-US" dirty="0"/>
              <a:t>. </a:t>
            </a:r>
            <a:r>
              <a:rPr lang="en-US" dirty="0" err="1"/>
              <a:t>Ini</a:t>
            </a:r>
            <a:r>
              <a:rPr lang="en-US" dirty="0"/>
              <a:t> </a:t>
            </a:r>
            <a:r>
              <a:rPr lang="en-US" dirty="0" err="1"/>
              <a:t>bisa</a:t>
            </a:r>
            <a:r>
              <a:rPr lang="en-US" dirty="0"/>
              <a:t> </a:t>
            </a:r>
            <a:r>
              <a:rPr lang="en-US" dirty="0" err="1"/>
              <a:t>menjadi</a:t>
            </a:r>
            <a:r>
              <a:rPr lang="en-US" dirty="0"/>
              <a:t> </a:t>
            </a:r>
            <a:r>
              <a:rPr lang="en-US" dirty="0" err="1"/>
              <a:t>ekspor</a:t>
            </a:r>
            <a:r>
              <a:rPr lang="en-US" dirty="0"/>
              <a:t> </a:t>
            </a:r>
            <a:r>
              <a:rPr lang="en-US" dirty="0" err="1"/>
              <a:t>baru</a:t>
            </a:r>
            <a:r>
              <a:rPr lang="en-US" dirty="0"/>
              <a:t> di NFS </a:t>
            </a:r>
            <a:r>
              <a:rPr lang="en-US" dirty="0" err="1"/>
              <a:t>atau</a:t>
            </a:r>
            <a:r>
              <a:rPr lang="en-US" dirty="0"/>
              <a:t> </a:t>
            </a:r>
            <a:r>
              <a:rPr lang="en-US" dirty="0" err="1" smtClean="0"/>
              <a:t>Ceph</a:t>
            </a:r>
            <a:r>
              <a:rPr lang="en-US" dirty="0" smtClean="0"/>
              <a:t> Pool </a:t>
            </a:r>
            <a:r>
              <a:rPr lang="en-US" dirty="0" err="1"/>
              <a:t>baru</a:t>
            </a:r>
            <a:r>
              <a:rPr lang="en-US" dirty="0"/>
              <a:t> </a:t>
            </a:r>
            <a:r>
              <a:rPr lang="en-US" dirty="0" err="1"/>
              <a:t>Anda</a:t>
            </a:r>
            <a:r>
              <a:rPr lang="en-US" dirty="0"/>
              <a:t>, </a:t>
            </a:r>
            <a:r>
              <a:rPr lang="en-US" dirty="0" err="1"/>
              <a:t>untuk</a:t>
            </a:r>
            <a:r>
              <a:rPr lang="en-US" dirty="0"/>
              <a:t> </a:t>
            </a:r>
            <a:r>
              <a:rPr lang="en-US" dirty="0" err="1" smtClean="0"/>
              <a:t>beberapa</a:t>
            </a:r>
            <a:r>
              <a:rPr lang="en-US" dirty="0" smtClean="0"/>
              <a:t> </a:t>
            </a:r>
            <a:r>
              <a:rPr lang="en-US" dirty="0" err="1"/>
              <a:t>contoh</a:t>
            </a:r>
            <a:r>
              <a:rPr lang="en-US" dirty="0"/>
              <a:t>. </a:t>
            </a:r>
            <a:r>
              <a:rPr lang="en-US" dirty="0" err="1" smtClean="0"/>
              <a:t>Ini</a:t>
            </a:r>
            <a:r>
              <a:rPr lang="en-US" dirty="0" smtClean="0"/>
              <a:t> </a:t>
            </a:r>
            <a:r>
              <a:rPr lang="en-US" dirty="0" err="1"/>
              <a:t>hanya</a:t>
            </a:r>
            <a:r>
              <a:rPr lang="en-US" dirty="0"/>
              <a:t> </a:t>
            </a:r>
            <a:r>
              <a:rPr lang="en-US" dirty="0" err="1" smtClean="0"/>
              <a:t>untuk</a:t>
            </a:r>
            <a:r>
              <a:rPr lang="en-US" dirty="0" smtClean="0"/>
              <a:t> </a:t>
            </a:r>
            <a:r>
              <a:rPr lang="en-US" dirty="0" err="1" smtClean="0"/>
              <a:t>kepentingan</a:t>
            </a:r>
            <a:r>
              <a:rPr lang="en-US" dirty="0" smtClean="0"/>
              <a:t> </a:t>
            </a:r>
            <a:r>
              <a:rPr lang="en-US" dirty="0" err="1"/>
              <a:t>bahwa</a:t>
            </a:r>
            <a:r>
              <a:rPr lang="en-US" dirty="0"/>
              <a:t> </a:t>
            </a:r>
            <a:r>
              <a:rPr lang="en-US" dirty="0" err="1"/>
              <a:t>penyimpanan</a:t>
            </a:r>
            <a:r>
              <a:rPr lang="en-US" dirty="0"/>
              <a:t> yang </a:t>
            </a:r>
            <a:r>
              <a:rPr lang="en-US" dirty="0" err="1"/>
              <a:t>sama</a:t>
            </a:r>
            <a:r>
              <a:rPr lang="en-US" dirty="0"/>
              <a:t> </a:t>
            </a:r>
            <a:r>
              <a:rPr lang="en-US" dirty="0" err="1"/>
              <a:t>persis</a:t>
            </a:r>
            <a:r>
              <a:rPr lang="en-US" dirty="0"/>
              <a:t> </a:t>
            </a:r>
            <a:r>
              <a:rPr lang="en-US" dirty="0" err="1"/>
              <a:t>tidak</a:t>
            </a:r>
            <a:r>
              <a:rPr lang="en-US" dirty="0"/>
              <a:t> </a:t>
            </a:r>
            <a:r>
              <a:rPr lang="en-US" dirty="0" err="1"/>
              <a:t>akan</a:t>
            </a:r>
            <a:r>
              <a:rPr lang="en-US" dirty="0"/>
              <a:t> </a:t>
            </a:r>
            <a:r>
              <a:rPr lang="en-US" dirty="0" err="1"/>
              <a:t>diakses</a:t>
            </a:r>
            <a:r>
              <a:rPr lang="en-US" dirty="0"/>
              <a:t> </a:t>
            </a:r>
            <a:r>
              <a:rPr lang="en-US" dirty="0" err="1"/>
              <a:t>oleh</a:t>
            </a:r>
            <a:r>
              <a:rPr lang="en-US" dirty="0"/>
              <a:t> </a:t>
            </a:r>
            <a:r>
              <a:rPr lang="en-US" dirty="0" err="1"/>
              <a:t>beberapa</a:t>
            </a:r>
            <a:r>
              <a:rPr lang="en-US" dirty="0"/>
              <a:t> cluster. </a:t>
            </a:r>
            <a:r>
              <a:rPr lang="en-US" dirty="0" err="1"/>
              <a:t>Setelah</a:t>
            </a:r>
            <a:r>
              <a:rPr lang="en-US" dirty="0"/>
              <a:t> </a:t>
            </a:r>
            <a:r>
              <a:rPr lang="en-US" dirty="0" err="1"/>
              <a:t>pengaturan</a:t>
            </a:r>
            <a:r>
              <a:rPr lang="en-US" dirty="0"/>
              <a:t> </a:t>
            </a:r>
            <a:r>
              <a:rPr lang="en-US" dirty="0" err="1"/>
              <a:t>penyimpanan</a:t>
            </a:r>
            <a:r>
              <a:rPr lang="en-US" dirty="0"/>
              <a:t> </a:t>
            </a:r>
            <a:r>
              <a:rPr lang="en-US" dirty="0" err="1"/>
              <a:t>ini</a:t>
            </a:r>
            <a:r>
              <a:rPr lang="en-US" dirty="0"/>
              <a:t> </a:t>
            </a:r>
            <a:r>
              <a:rPr lang="en-US" dirty="0" err="1"/>
              <a:t>memindahkan</a:t>
            </a:r>
            <a:r>
              <a:rPr lang="en-US" dirty="0"/>
              <a:t> </a:t>
            </a:r>
            <a:r>
              <a:rPr lang="en-US" dirty="0" err="1"/>
              <a:t>semua</a:t>
            </a:r>
            <a:r>
              <a:rPr lang="en-US" dirty="0"/>
              <a:t> data </a:t>
            </a:r>
            <a:r>
              <a:rPr lang="en-US" dirty="0" err="1"/>
              <a:t>dari</a:t>
            </a:r>
            <a:r>
              <a:rPr lang="en-US" dirty="0"/>
              <a:t> node </a:t>
            </a:r>
            <a:r>
              <a:rPr lang="en-US" dirty="0" err="1"/>
              <a:t>dan</a:t>
            </a:r>
            <a:r>
              <a:rPr lang="en-US" dirty="0"/>
              <a:t> </a:t>
            </a:r>
            <a:r>
              <a:rPr lang="en-US" dirty="0" smtClean="0"/>
              <a:t>VMs-</a:t>
            </a:r>
            <a:r>
              <a:rPr lang="en-US" dirty="0" err="1" smtClean="0"/>
              <a:t>nya</a:t>
            </a:r>
            <a:r>
              <a:rPr lang="en-US" dirty="0" smtClean="0"/>
              <a:t> . </a:t>
            </a:r>
            <a:r>
              <a:rPr lang="en-US" dirty="0" err="1"/>
              <a:t>Kemudian</a:t>
            </a:r>
            <a:r>
              <a:rPr lang="en-US" dirty="0"/>
              <a:t> </a:t>
            </a:r>
            <a:r>
              <a:rPr lang="en-US" dirty="0" err="1"/>
              <a:t>Anda</a:t>
            </a:r>
            <a:r>
              <a:rPr lang="en-US" dirty="0"/>
              <a:t> </a:t>
            </a:r>
            <a:r>
              <a:rPr lang="en-US" dirty="0" err="1"/>
              <a:t>siap</a:t>
            </a:r>
            <a:r>
              <a:rPr lang="en-US" dirty="0"/>
              <a:t> </a:t>
            </a:r>
            <a:r>
              <a:rPr lang="en-US" dirty="0" err="1"/>
              <a:t>untuk</a:t>
            </a:r>
            <a:r>
              <a:rPr lang="en-US" dirty="0"/>
              <a:t> </a:t>
            </a:r>
            <a:r>
              <a:rPr lang="en-US" dirty="0" err="1"/>
              <a:t>memisahkan</a:t>
            </a:r>
            <a:r>
              <a:rPr lang="en-US" dirty="0"/>
              <a:t> node </a:t>
            </a:r>
            <a:r>
              <a:rPr lang="en-US" dirty="0" err="1"/>
              <a:t>dari</a:t>
            </a:r>
            <a:r>
              <a:rPr lang="en-US" dirty="0"/>
              <a:t> cluster</a:t>
            </a:r>
            <a:r>
              <a:rPr lang="en-US" dirty="0" smtClean="0"/>
              <a:t>.</a:t>
            </a:r>
            <a:r>
              <a:rPr lang="en-US" dirty="0"/>
              <a:t> </a:t>
            </a:r>
            <a:endParaRPr lang="en-US" dirty="0" smtClean="0"/>
          </a:p>
          <a:p>
            <a:r>
              <a:rPr lang="id-ID" dirty="0" smtClean="0">
                <a:solidFill>
                  <a:srgbClr val="FF0000"/>
                </a:solidFill>
              </a:rPr>
              <a:t>PERINGATAN</a:t>
            </a:r>
            <a:br>
              <a:rPr lang="id-ID" dirty="0" smtClean="0">
                <a:solidFill>
                  <a:srgbClr val="FF0000"/>
                </a:solidFill>
              </a:rPr>
            </a:br>
            <a:r>
              <a:rPr lang="id-ID" dirty="0" smtClean="0">
                <a:solidFill>
                  <a:srgbClr val="FF0000"/>
                </a:solidFill>
              </a:rPr>
              <a:t>Pastikan </a:t>
            </a:r>
            <a:r>
              <a:rPr lang="en-US" dirty="0" err="1" smtClean="0">
                <a:solidFill>
                  <a:srgbClr val="FF0000"/>
                </a:solidFill>
              </a:rPr>
              <a:t>pembagian</a:t>
            </a:r>
            <a:r>
              <a:rPr lang="en-US" dirty="0" smtClean="0">
                <a:solidFill>
                  <a:srgbClr val="FF0000"/>
                </a:solidFill>
              </a:rPr>
              <a:t> </a:t>
            </a:r>
            <a:r>
              <a:rPr lang="id-ID" dirty="0" smtClean="0">
                <a:solidFill>
                  <a:srgbClr val="FF0000"/>
                </a:solidFill>
              </a:rPr>
              <a:t>semua sumber daya dipisahkan secara bersih! </a:t>
            </a:r>
            <a:endParaRPr lang="en-US"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12</a:t>
            </a:r>
            <a:endParaRPr lang="en-US" dirty="0">
              <a:solidFill>
                <a:schemeClr val="bg1"/>
              </a:solidFill>
            </a:endParaRPr>
          </a:p>
        </p:txBody>
      </p:sp>
    </p:spTree>
    <p:extLst>
      <p:ext uri="{BB962C8B-B14F-4D97-AF65-F5344CB8AC3E}">
        <p14:creationId xmlns:p14="http://schemas.microsoft.com/office/powerpoint/2010/main" val="3835263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7"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13</a:t>
            </a:r>
            <a:endParaRPr lang="en-US" dirty="0">
              <a:solidFill>
                <a:schemeClr val="bg1"/>
              </a:solidFill>
            </a:endParaRPr>
          </a:p>
        </p:txBody>
      </p:sp>
      <p:sp>
        <p:nvSpPr>
          <p:cNvPr id="2" name="Content Placeholder 1"/>
          <p:cNvSpPr>
            <a:spLocks noGrp="1"/>
          </p:cNvSpPr>
          <p:nvPr>
            <p:ph idx="1"/>
          </p:nvPr>
        </p:nvSpPr>
        <p:spPr>
          <a:xfrm>
            <a:off x="675294" y="1083825"/>
            <a:ext cx="10686612" cy="5453162"/>
          </a:xfrm>
        </p:spPr>
        <p:txBody>
          <a:bodyPr>
            <a:normAutofit fontScale="92500" lnSpcReduction="10000"/>
          </a:bodyPr>
          <a:lstStyle/>
          <a:p>
            <a:r>
              <a:rPr lang="en-US" dirty="0" err="1" smtClean="0"/>
              <a:t>Langkah</a:t>
            </a:r>
            <a:r>
              <a:rPr lang="en-US" dirty="0" smtClean="0"/>
              <a:t> </a:t>
            </a:r>
            <a:r>
              <a:rPr lang="en-US" dirty="0" err="1" smtClean="0"/>
              <a:t>pertama</a:t>
            </a:r>
            <a:r>
              <a:rPr lang="en-US" dirty="0" smtClean="0"/>
              <a:t> </a:t>
            </a:r>
            <a:r>
              <a:rPr lang="en-US" dirty="0" err="1" smtClean="0"/>
              <a:t>menghentikan</a:t>
            </a:r>
            <a:r>
              <a:rPr lang="en-US" dirty="0" smtClean="0"/>
              <a:t> </a:t>
            </a:r>
            <a:r>
              <a:rPr lang="en-US" dirty="0" err="1" smtClean="0"/>
              <a:t>corosync</a:t>
            </a:r>
            <a:r>
              <a:rPr lang="en-US" dirty="0" smtClean="0"/>
              <a:t> </a:t>
            </a:r>
            <a:r>
              <a:rPr lang="en-US" dirty="0" err="1" smtClean="0"/>
              <a:t>dan</a:t>
            </a:r>
            <a:r>
              <a:rPr lang="en-US" dirty="0" smtClean="0"/>
              <a:t> </a:t>
            </a:r>
            <a:r>
              <a:rPr lang="en-US" dirty="0" err="1" smtClean="0"/>
              <a:t>pve</a:t>
            </a:r>
            <a:r>
              <a:rPr lang="en-US" dirty="0" smtClean="0"/>
              <a:t>-cluster </a:t>
            </a:r>
            <a:r>
              <a:rPr lang="en-US" dirty="0"/>
              <a:t>services on the node:</a:t>
            </a:r>
          </a:p>
          <a:p>
            <a:pPr marL="0" indent="0">
              <a:buNone/>
            </a:pPr>
            <a:r>
              <a:rPr lang="en-US" b="1" dirty="0" err="1" smtClean="0"/>
              <a:t>systemctl</a:t>
            </a:r>
            <a:r>
              <a:rPr lang="en-US" b="1" dirty="0" smtClean="0"/>
              <a:t> </a:t>
            </a:r>
            <a:r>
              <a:rPr lang="en-US" b="1" dirty="0"/>
              <a:t>stop </a:t>
            </a:r>
            <a:r>
              <a:rPr lang="en-US" b="1" dirty="0" err="1"/>
              <a:t>pve</a:t>
            </a:r>
            <a:r>
              <a:rPr lang="en-US" b="1" dirty="0"/>
              <a:t>-cluster</a:t>
            </a:r>
          </a:p>
          <a:p>
            <a:pPr marL="0" indent="0">
              <a:buNone/>
            </a:pPr>
            <a:r>
              <a:rPr lang="en-US" b="1" dirty="0" err="1"/>
              <a:t>systemctl</a:t>
            </a:r>
            <a:r>
              <a:rPr lang="en-US" b="1" dirty="0"/>
              <a:t> stop </a:t>
            </a:r>
            <a:r>
              <a:rPr lang="en-US" b="1" dirty="0" err="1"/>
              <a:t>corosync</a:t>
            </a:r>
            <a:endParaRPr lang="en-US" b="1" dirty="0"/>
          </a:p>
          <a:p>
            <a:r>
              <a:rPr lang="en-US" dirty="0" err="1" smtClean="0"/>
              <a:t>Untuk</a:t>
            </a:r>
            <a:r>
              <a:rPr lang="en-US" dirty="0" smtClean="0"/>
              <a:t> </a:t>
            </a:r>
            <a:r>
              <a:rPr lang="en-US" dirty="0" err="1" smtClean="0"/>
              <a:t>memulai</a:t>
            </a:r>
            <a:r>
              <a:rPr lang="en-US" dirty="0" smtClean="0"/>
              <a:t> </a:t>
            </a:r>
            <a:r>
              <a:rPr lang="en-US" dirty="0" err="1"/>
              <a:t>lagi</a:t>
            </a:r>
            <a:r>
              <a:rPr lang="en-US" dirty="0"/>
              <a:t> </a:t>
            </a:r>
            <a:r>
              <a:rPr lang="en-US" dirty="0" err="1"/>
              <a:t>filesystem</a:t>
            </a:r>
            <a:r>
              <a:rPr lang="en-US" dirty="0"/>
              <a:t> cluster </a:t>
            </a:r>
            <a:r>
              <a:rPr lang="en-US" dirty="0" err="1"/>
              <a:t>dalam</a:t>
            </a:r>
            <a:r>
              <a:rPr lang="en-US" dirty="0"/>
              <a:t> mode </a:t>
            </a:r>
            <a:r>
              <a:rPr lang="en-US" dirty="0" err="1"/>
              <a:t>lokal</a:t>
            </a:r>
            <a:r>
              <a:rPr lang="en-US" dirty="0" smtClean="0"/>
              <a:t>:</a:t>
            </a:r>
          </a:p>
          <a:p>
            <a:pPr marL="0" indent="0">
              <a:buNone/>
            </a:pPr>
            <a:r>
              <a:rPr lang="en-US" b="1" dirty="0" err="1" smtClean="0"/>
              <a:t>pmxcfs</a:t>
            </a:r>
            <a:r>
              <a:rPr lang="en-US" b="1" dirty="0" smtClean="0"/>
              <a:t> </a:t>
            </a:r>
            <a:r>
              <a:rPr lang="en-US" b="1" dirty="0"/>
              <a:t>-l</a:t>
            </a:r>
          </a:p>
          <a:p>
            <a:r>
              <a:rPr lang="en-US" dirty="0" err="1" smtClean="0"/>
              <a:t>Menghapus</a:t>
            </a:r>
            <a:r>
              <a:rPr lang="en-US" dirty="0" smtClean="0"/>
              <a:t> file </a:t>
            </a:r>
            <a:r>
              <a:rPr lang="en-US" dirty="0" err="1" smtClean="0"/>
              <a:t>konfigurasi</a:t>
            </a:r>
            <a:r>
              <a:rPr lang="en-US" dirty="0" smtClean="0"/>
              <a:t> </a:t>
            </a:r>
            <a:r>
              <a:rPr lang="en-US" dirty="0" err="1" smtClean="0"/>
              <a:t>corosync</a:t>
            </a:r>
            <a:r>
              <a:rPr lang="en-US" dirty="0" smtClean="0"/>
              <a:t>:</a:t>
            </a:r>
          </a:p>
          <a:p>
            <a:pPr marL="0" indent="0">
              <a:buNone/>
            </a:pPr>
            <a:r>
              <a:rPr lang="en-US" b="1" dirty="0" err="1"/>
              <a:t>rm</a:t>
            </a:r>
            <a:r>
              <a:rPr lang="en-US" b="1" dirty="0"/>
              <a:t> /</a:t>
            </a:r>
            <a:r>
              <a:rPr lang="en-US" b="1" dirty="0" err="1"/>
              <a:t>etc</a:t>
            </a:r>
            <a:r>
              <a:rPr lang="en-US" b="1" dirty="0"/>
              <a:t>/</a:t>
            </a:r>
            <a:r>
              <a:rPr lang="en-US" b="1" dirty="0" err="1"/>
              <a:t>pve</a:t>
            </a:r>
            <a:r>
              <a:rPr lang="en-US" b="1" dirty="0"/>
              <a:t>/</a:t>
            </a:r>
            <a:r>
              <a:rPr lang="en-US" b="1" dirty="0" err="1"/>
              <a:t>corosync.conf</a:t>
            </a:r>
            <a:endParaRPr lang="en-US" b="1" dirty="0"/>
          </a:p>
          <a:p>
            <a:pPr marL="0" indent="0">
              <a:buNone/>
            </a:pPr>
            <a:r>
              <a:rPr lang="en-US" b="1" dirty="0" err="1"/>
              <a:t>rm</a:t>
            </a:r>
            <a:r>
              <a:rPr lang="en-US" b="1" dirty="0"/>
              <a:t> /</a:t>
            </a:r>
            <a:r>
              <a:rPr lang="en-US" b="1" dirty="0" err="1"/>
              <a:t>etc</a:t>
            </a:r>
            <a:r>
              <a:rPr lang="en-US" b="1" dirty="0"/>
              <a:t>/</a:t>
            </a:r>
            <a:r>
              <a:rPr lang="en-US" b="1" dirty="0" err="1"/>
              <a:t>corosync</a:t>
            </a:r>
            <a:r>
              <a:rPr lang="en-US" b="1" dirty="0" smtClean="0"/>
              <a:t>/*</a:t>
            </a:r>
          </a:p>
          <a:p>
            <a:r>
              <a:rPr lang="en-US" dirty="0" err="1" smtClean="0"/>
              <a:t>Menjalankan</a:t>
            </a:r>
            <a:r>
              <a:rPr lang="en-US" dirty="0" smtClean="0"/>
              <a:t> file system </a:t>
            </a:r>
            <a:r>
              <a:rPr lang="en-US" dirty="0" err="1" smtClean="0"/>
              <a:t>lagi</a:t>
            </a:r>
            <a:r>
              <a:rPr lang="en-US" dirty="0" smtClean="0"/>
              <a:t> </a:t>
            </a:r>
            <a:r>
              <a:rPr lang="en-US" dirty="0" err="1" smtClean="0"/>
              <a:t>seperti</a:t>
            </a:r>
            <a:r>
              <a:rPr lang="en-US" dirty="0" smtClean="0"/>
              <a:t> </a:t>
            </a:r>
            <a:r>
              <a:rPr lang="en-US" dirty="0" err="1" smtClean="0"/>
              <a:t>biasa</a:t>
            </a:r>
            <a:r>
              <a:rPr lang="en-US" dirty="0" smtClean="0"/>
              <a:t>:</a:t>
            </a:r>
          </a:p>
          <a:p>
            <a:pPr marL="0" indent="0">
              <a:buNone/>
            </a:pPr>
            <a:r>
              <a:rPr lang="en-US" b="1" dirty="0" err="1"/>
              <a:t>killall</a:t>
            </a:r>
            <a:r>
              <a:rPr lang="en-US" b="1" dirty="0"/>
              <a:t> </a:t>
            </a:r>
            <a:r>
              <a:rPr lang="en-US" b="1" dirty="0" err="1"/>
              <a:t>pmxcfs</a:t>
            </a:r>
            <a:endParaRPr lang="en-US" b="1" dirty="0"/>
          </a:p>
          <a:p>
            <a:pPr marL="0" indent="0">
              <a:buNone/>
            </a:pPr>
            <a:r>
              <a:rPr lang="en-US" b="1" dirty="0" err="1"/>
              <a:t>systemctl</a:t>
            </a:r>
            <a:r>
              <a:rPr lang="en-US" b="1" dirty="0"/>
              <a:t> start </a:t>
            </a:r>
            <a:r>
              <a:rPr lang="en-US" b="1" dirty="0" err="1" smtClean="0"/>
              <a:t>pve</a:t>
            </a:r>
            <a:r>
              <a:rPr lang="en-US" b="1" dirty="0" smtClean="0"/>
              <a:t>-cluster</a:t>
            </a:r>
          </a:p>
          <a:p>
            <a:r>
              <a:rPr lang="en-US" dirty="0" smtClean="0"/>
              <a:t>Node </a:t>
            </a:r>
            <a:r>
              <a:rPr lang="en-US" dirty="0" err="1" smtClean="0"/>
              <a:t>sudah</a:t>
            </a:r>
            <a:r>
              <a:rPr lang="en-US" dirty="0" smtClean="0"/>
              <a:t> </a:t>
            </a:r>
            <a:r>
              <a:rPr lang="en-US" dirty="0" err="1"/>
              <a:t>terpisah</a:t>
            </a:r>
            <a:r>
              <a:rPr lang="en-US" dirty="0"/>
              <a:t> </a:t>
            </a:r>
            <a:r>
              <a:rPr lang="en-US" dirty="0" err="1"/>
              <a:t>dari</a:t>
            </a:r>
            <a:r>
              <a:rPr lang="en-US" dirty="0"/>
              <a:t> cluster. </a:t>
            </a:r>
            <a:r>
              <a:rPr lang="en-US" dirty="0" err="1" smtClean="0"/>
              <a:t>Sehingga</a:t>
            </a:r>
            <a:r>
              <a:rPr lang="en-US" dirty="0" smtClean="0"/>
              <a:t> </a:t>
            </a:r>
            <a:r>
              <a:rPr lang="en-US" dirty="0" err="1" smtClean="0"/>
              <a:t>Anda</a:t>
            </a:r>
            <a:r>
              <a:rPr lang="en-US" dirty="0" smtClean="0"/>
              <a:t> </a:t>
            </a:r>
            <a:r>
              <a:rPr lang="en-US" dirty="0" err="1"/>
              <a:t>dapat</a:t>
            </a:r>
            <a:r>
              <a:rPr lang="en-US" dirty="0"/>
              <a:t> </a:t>
            </a:r>
            <a:r>
              <a:rPr lang="en-US" dirty="0" err="1"/>
              <a:t>menghapusnya</a:t>
            </a:r>
            <a:r>
              <a:rPr lang="en-US" dirty="0"/>
              <a:t> </a:t>
            </a:r>
            <a:r>
              <a:rPr lang="en-US" dirty="0" err="1"/>
              <a:t>dari</a:t>
            </a:r>
            <a:r>
              <a:rPr lang="en-US" dirty="0"/>
              <a:t> </a:t>
            </a:r>
            <a:r>
              <a:rPr lang="en-US" dirty="0" smtClean="0"/>
              <a:t>node </a:t>
            </a:r>
            <a:r>
              <a:rPr lang="en-US" dirty="0"/>
              <a:t>yang </a:t>
            </a:r>
            <a:r>
              <a:rPr lang="en-US" dirty="0" err="1"/>
              <a:t>tersisa</a:t>
            </a:r>
            <a:r>
              <a:rPr lang="en-US" dirty="0"/>
              <a:t> </a:t>
            </a:r>
            <a:r>
              <a:rPr lang="en-US" dirty="0" err="1"/>
              <a:t>dari</a:t>
            </a:r>
            <a:r>
              <a:rPr lang="en-US" dirty="0"/>
              <a:t> cluster </a:t>
            </a:r>
            <a:r>
              <a:rPr lang="en-US" dirty="0" err="1"/>
              <a:t>dengan</a:t>
            </a:r>
            <a:r>
              <a:rPr lang="en-US" dirty="0"/>
              <a:t>:</a:t>
            </a:r>
          </a:p>
          <a:p>
            <a:pPr marL="0" indent="0">
              <a:buNone/>
            </a:pPr>
            <a:r>
              <a:rPr lang="en-US" b="1" dirty="0" err="1"/>
              <a:t>pvecm</a:t>
            </a:r>
            <a:r>
              <a:rPr lang="en-US" b="1" dirty="0"/>
              <a:t> </a:t>
            </a:r>
            <a:r>
              <a:rPr lang="en-US" b="1" dirty="0" err="1"/>
              <a:t>delnode</a:t>
            </a:r>
            <a:r>
              <a:rPr lang="en-US" b="1" dirty="0"/>
              <a:t> </a:t>
            </a:r>
            <a:r>
              <a:rPr lang="en-US" b="1" dirty="0" err="1"/>
              <a:t>oldnode</a:t>
            </a:r>
            <a:endParaRPr lang="en-US" b="1" dirty="0"/>
          </a:p>
        </p:txBody>
      </p:sp>
    </p:spTree>
    <p:extLst>
      <p:ext uri="{BB962C8B-B14F-4D97-AF65-F5344CB8AC3E}">
        <p14:creationId xmlns:p14="http://schemas.microsoft.com/office/powerpoint/2010/main" val="14321130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14</a:t>
            </a:r>
            <a:endParaRPr lang="en-US" dirty="0">
              <a:solidFill>
                <a:schemeClr val="bg1"/>
              </a:solidFill>
            </a:endParaRPr>
          </a:p>
        </p:txBody>
      </p:sp>
      <p:sp>
        <p:nvSpPr>
          <p:cNvPr id="2" name="Content Placeholder 1"/>
          <p:cNvSpPr>
            <a:spLocks noGrp="1"/>
          </p:cNvSpPr>
          <p:nvPr>
            <p:ph idx="1"/>
          </p:nvPr>
        </p:nvSpPr>
        <p:spPr>
          <a:xfrm>
            <a:off x="674330" y="1218989"/>
            <a:ext cx="11037772" cy="5123446"/>
          </a:xfrm>
        </p:spPr>
        <p:txBody>
          <a:bodyPr>
            <a:normAutofit/>
          </a:bodyPr>
          <a:lstStyle/>
          <a:p>
            <a:pPr algn="just"/>
            <a:r>
              <a:rPr lang="en-US" dirty="0" err="1"/>
              <a:t>Jika</a:t>
            </a:r>
            <a:r>
              <a:rPr lang="en-US" dirty="0"/>
              <a:t> </a:t>
            </a:r>
            <a:r>
              <a:rPr lang="en-US" dirty="0" err="1"/>
              <a:t>perintah</a:t>
            </a:r>
            <a:r>
              <a:rPr lang="en-US" dirty="0"/>
              <a:t> </a:t>
            </a:r>
            <a:r>
              <a:rPr lang="en-US" dirty="0" err="1"/>
              <a:t>gagal</a:t>
            </a:r>
            <a:r>
              <a:rPr lang="en-US" dirty="0"/>
              <a:t>, </a:t>
            </a:r>
            <a:r>
              <a:rPr lang="en-US" dirty="0" err="1"/>
              <a:t>karena</a:t>
            </a:r>
            <a:r>
              <a:rPr lang="en-US" dirty="0"/>
              <a:t> node yang </a:t>
            </a:r>
            <a:r>
              <a:rPr lang="en-US" dirty="0" err="1"/>
              <a:t>tersisa</a:t>
            </a:r>
            <a:r>
              <a:rPr lang="en-US" dirty="0"/>
              <a:t> di cluster </a:t>
            </a:r>
            <a:r>
              <a:rPr lang="en-US" dirty="0" err="1" smtClean="0"/>
              <a:t>hilang</a:t>
            </a:r>
            <a:r>
              <a:rPr lang="en-US" dirty="0" smtClean="0"/>
              <a:t> di quorum </a:t>
            </a:r>
            <a:r>
              <a:rPr lang="en-US" dirty="0" err="1"/>
              <a:t>saat</a:t>
            </a:r>
            <a:r>
              <a:rPr lang="en-US" dirty="0"/>
              <a:t> </a:t>
            </a:r>
            <a:r>
              <a:rPr lang="en-US" dirty="0" err="1" smtClean="0"/>
              <a:t>pembagian</a:t>
            </a:r>
            <a:r>
              <a:rPr lang="en-US" dirty="0" smtClean="0"/>
              <a:t> node. </a:t>
            </a:r>
            <a:r>
              <a:rPr lang="en-US" dirty="0" err="1" smtClean="0"/>
              <a:t>Sehingga</a:t>
            </a:r>
            <a:r>
              <a:rPr lang="en-US" dirty="0" smtClean="0"/>
              <a:t> </a:t>
            </a:r>
            <a:r>
              <a:rPr lang="en-US" dirty="0" err="1" smtClean="0"/>
              <a:t>anda</a:t>
            </a:r>
            <a:r>
              <a:rPr lang="en-US" dirty="0" smtClean="0"/>
              <a:t> </a:t>
            </a:r>
            <a:r>
              <a:rPr lang="en-US" dirty="0" err="1" smtClean="0"/>
              <a:t>dapat</a:t>
            </a:r>
            <a:r>
              <a:rPr lang="en-US" dirty="0" smtClean="0"/>
              <a:t> </a:t>
            </a:r>
            <a:r>
              <a:rPr lang="en-US" dirty="0" err="1" smtClean="0"/>
              <a:t>menetapkan</a:t>
            </a:r>
            <a:r>
              <a:rPr lang="en-US" dirty="0" smtClean="0"/>
              <a:t> </a:t>
            </a:r>
            <a:r>
              <a:rPr lang="en-US" dirty="0" err="1"/>
              <a:t>jumlah</a:t>
            </a:r>
            <a:r>
              <a:rPr lang="en-US" dirty="0"/>
              <a:t> </a:t>
            </a:r>
            <a:r>
              <a:rPr lang="en-US" dirty="0" smtClean="0"/>
              <a:t>vote </a:t>
            </a:r>
            <a:r>
              <a:rPr lang="en-US" dirty="0"/>
              <a:t>yang </a:t>
            </a:r>
            <a:r>
              <a:rPr lang="en-US" dirty="0" err="1"/>
              <a:t>diharapkan</a:t>
            </a:r>
            <a:r>
              <a:rPr lang="en-US" dirty="0"/>
              <a:t> </a:t>
            </a:r>
            <a:r>
              <a:rPr lang="en-US" dirty="0" err="1"/>
              <a:t>menjadi</a:t>
            </a:r>
            <a:r>
              <a:rPr lang="en-US" dirty="0"/>
              <a:t> 1 </a:t>
            </a:r>
            <a:r>
              <a:rPr lang="en-US" dirty="0" err="1"/>
              <a:t>sebagai</a:t>
            </a:r>
            <a:r>
              <a:rPr lang="en-US" dirty="0"/>
              <a:t> </a:t>
            </a:r>
            <a:r>
              <a:rPr lang="en-US" dirty="0" err="1"/>
              <a:t>solusi</a:t>
            </a:r>
            <a:r>
              <a:rPr lang="en-US" dirty="0" smtClean="0"/>
              <a:t>:</a:t>
            </a:r>
          </a:p>
          <a:p>
            <a:pPr algn="just"/>
            <a:r>
              <a:rPr lang="en-US" b="1" dirty="0" err="1"/>
              <a:t>pvecm</a:t>
            </a:r>
            <a:r>
              <a:rPr lang="en-US" b="1" dirty="0"/>
              <a:t> expected </a:t>
            </a:r>
            <a:r>
              <a:rPr lang="en-US" b="1" dirty="0" smtClean="0"/>
              <a:t>1</a:t>
            </a:r>
          </a:p>
          <a:p>
            <a:pPr algn="just"/>
            <a:r>
              <a:rPr lang="en-US" dirty="0"/>
              <a:t>Dan </a:t>
            </a:r>
            <a:r>
              <a:rPr lang="en-US" dirty="0" err="1"/>
              <a:t>ulangi</a:t>
            </a:r>
            <a:r>
              <a:rPr lang="en-US" dirty="0"/>
              <a:t> </a:t>
            </a:r>
            <a:r>
              <a:rPr lang="en-US" dirty="0" err="1"/>
              <a:t>perintah</a:t>
            </a:r>
            <a:r>
              <a:rPr lang="en-US" dirty="0"/>
              <a:t> </a:t>
            </a:r>
            <a:r>
              <a:rPr lang="en-US" dirty="0" err="1"/>
              <a:t>pvecm</a:t>
            </a:r>
            <a:r>
              <a:rPr lang="en-US" dirty="0"/>
              <a:t> </a:t>
            </a:r>
            <a:r>
              <a:rPr lang="en-US" dirty="0" err="1"/>
              <a:t>delnode</a:t>
            </a:r>
            <a:r>
              <a:rPr lang="en-US" dirty="0"/>
              <a:t>.</a:t>
            </a:r>
          </a:p>
          <a:p>
            <a:pPr algn="just"/>
            <a:r>
              <a:rPr lang="en-US" dirty="0" err="1"/>
              <a:t>Sekarang</a:t>
            </a:r>
            <a:r>
              <a:rPr lang="en-US" dirty="0"/>
              <a:t> </a:t>
            </a:r>
            <a:r>
              <a:rPr lang="en-US" dirty="0" err="1" smtClean="0"/>
              <a:t>kita</a:t>
            </a:r>
            <a:r>
              <a:rPr lang="en-US" dirty="0" smtClean="0"/>
              <a:t> </a:t>
            </a:r>
            <a:r>
              <a:rPr lang="en-US" dirty="0" err="1" smtClean="0"/>
              <a:t>bisa</a:t>
            </a:r>
            <a:r>
              <a:rPr lang="en-US" dirty="0" smtClean="0"/>
              <a:t> </a:t>
            </a:r>
            <a:r>
              <a:rPr lang="en-US" dirty="0" err="1" smtClean="0"/>
              <a:t>kembali</a:t>
            </a:r>
            <a:r>
              <a:rPr lang="en-US" dirty="0" smtClean="0"/>
              <a:t> </a:t>
            </a:r>
            <a:r>
              <a:rPr lang="en-US" dirty="0" err="1"/>
              <a:t>ke</a:t>
            </a:r>
            <a:r>
              <a:rPr lang="en-US" dirty="0"/>
              <a:t> node yang </a:t>
            </a:r>
            <a:r>
              <a:rPr lang="en-US" dirty="0" err="1" smtClean="0"/>
              <a:t>terbagi</a:t>
            </a:r>
            <a:r>
              <a:rPr lang="en-US" dirty="0" smtClean="0"/>
              <a:t>, </a:t>
            </a:r>
            <a:r>
              <a:rPr lang="en-US" dirty="0"/>
              <a:t>di </a:t>
            </a:r>
            <a:r>
              <a:rPr lang="en-US" dirty="0" err="1"/>
              <a:t>sini</a:t>
            </a:r>
            <a:r>
              <a:rPr lang="en-US" dirty="0"/>
              <a:t> </a:t>
            </a:r>
            <a:r>
              <a:rPr lang="en-US" dirty="0" err="1"/>
              <a:t>hapus</a:t>
            </a:r>
            <a:r>
              <a:rPr lang="en-US" dirty="0"/>
              <a:t> </a:t>
            </a:r>
            <a:r>
              <a:rPr lang="en-US" dirty="0" err="1"/>
              <a:t>semua</a:t>
            </a:r>
            <a:r>
              <a:rPr lang="en-US" dirty="0"/>
              <a:t> </a:t>
            </a:r>
            <a:r>
              <a:rPr lang="en-US" dirty="0" err="1"/>
              <a:t>sisa</a:t>
            </a:r>
            <a:r>
              <a:rPr lang="en-US" dirty="0"/>
              <a:t> file yang </a:t>
            </a:r>
            <a:r>
              <a:rPr lang="en-US" dirty="0" err="1"/>
              <a:t>tertinggal</a:t>
            </a:r>
            <a:r>
              <a:rPr lang="en-US" dirty="0"/>
              <a:t> </a:t>
            </a:r>
            <a:r>
              <a:rPr lang="en-US" dirty="0" err="1"/>
              <a:t>dari</a:t>
            </a:r>
            <a:r>
              <a:rPr lang="en-US" dirty="0"/>
              <a:t> cluster lama. </a:t>
            </a:r>
            <a:endParaRPr lang="en-US" dirty="0" smtClean="0"/>
          </a:p>
          <a:p>
            <a:pPr algn="just"/>
            <a:r>
              <a:rPr lang="en-US" b="1" dirty="0" err="1"/>
              <a:t>rm</a:t>
            </a:r>
            <a:r>
              <a:rPr lang="en-US" b="1" dirty="0"/>
              <a:t> /</a:t>
            </a:r>
            <a:r>
              <a:rPr lang="en-US" b="1" dirty="0" err="1"/>
              <a:t>var</a:t>
            </a:r>
            <a:r>
              <a:rPr lang="en-US" b="1" dirty="0"/>
              <a:t>/lib/</a:t>
            </a:r>
            <a:r>
              <a:rPr lang="en-US" b="1" dirty="0" err="1"/>
              <a:t>corosync</a:t>
            </a:r>
            <a:r>
              <a:rPr lang="en-US" b="1" dirty="0" smtClean="0"/>
              <a:t>/*</a:t>
            </a:r>
          </a:p>
          <a:p>
            <a:pPr algn="just"/>
            <a:r>
              <a:rPr lang="en-US" dirty="0" err="1" smtClean="0"/>
              <a:t>Sebagai</a:t>
            </a:r>
            <a:r>
              <a:rPr lang="en-US" dirty="0" smtClean="0"/>
              <a:t> file </a:t>
            </a:r>
            <a:r>
              <a:rPr lang="en-US" dirty="0" err="1" smtClean="0"/>
              <a:t>konfigurasi</a:t>
            </a:r>
            <a:r>
              <a:rPr lang="en-US" dirty="0" smtClean="0"/>
              <a:t> </a:t>
            </a:r>
            <a:r>
              <a:rPr lang="en-US" dirty="0" err="1" smtClean="0"/>
              <a:t>dari</a:t>
            </a:r>
            <a:r>
              <a:rPr lang="en-US" dirty="0" smtClean="0"/>
              <a:t> </a:t>
            </a:r>
            <a:r>
              <a:rPr lang="en-US" dirty="0"/>
              <a:t>node </a:t>
            </a:r>
            <a:r>
              <a:rPr lang="en-US" dirty="0" smtClean="0"/>
              <a:t>lain, </a:t>
            </a:r>
            <a:r>
              <a:rPr lang="en-US" dirty="0" err="1" smtClean="0"/>
              <a:t>dalam</a:t>
            </a:r>
            <a:r>
              <a:rPr lang="en-US" dirty="0" smtClean="0"/>
              <a:t> </a:t>
            </a:r>
            <a:r>
              <a:rPr lang="en-US" dirty="0" err="1"/>
              <a:t>filesystem</a:t>
            </a:r>
            <a:r>
              <a:rPr lang="en-US" dirty="0"/>
              <a:t> cluster </a:t>
            </a:r>
            <a:r>
              <a:rPr lang="en-US" dirty="0" err="1"/>
              <a:t>Anda</a:t>
            </a:r>
            <a:r>
              <a:rPr lang="en-US" dirty="0"/>
              <a:t> </a:t>
            </a:r>
            <a:r>
              <a:rPr lang="en-US" dirty="0" err="1" smtClean="0"/>
              <a:t>menginginkan</a:t>
            </a:r>
            <a:r>
              <a:rPr lang="en-US" dirty="0" smtClean="0"/>
              <a:t> </a:t>
            </a:r>
            <a:r>
              <a:rPr lang="en-US" dirty="0" err="1" smtClean="0"/>
              <a:t>untu</a:t>
            </a:r>
            <a:r>
              <a:rPr lang="en-US" dirty="0" smtClean="0"/>
              <a:t> </a:t>
            </a:r>
            <a:r>
              <a:rPr lang="en-US" dirty="0" err="1" smtClean="0"/>
              <a:t>membersihkan</a:t>
            </a:r>
            <a:r>
              <a:rPr lang="en-US" dirty="0" smtClean="0"/>
              <a:t> </a:t>
            </a:r>
            <a:r>
              <a:rPr lang="en-US" dirty="0" err="1" smtClean="0"/>
              <a:t>keseluruhan</a:t>
            </a:r>
            <a:r>
              <a:rPr lang="en-US" dirty="0" smtClean="0"/>
              <a:t> </a:t>
            </a:r>
            <a:r>
              <a:rPr lang="en-US" dirty="0" err="1"/>
              <a:t>direktori</a:t>
            </a:r>
            <a:r>
              <a:rPr lang="en-US" dirty="0"/>
              <a:t> </a:t>
            </a:r>
            <a:r>
              <a:rPr lang="en-US" dirty="0" err="1"/>
              <a:t>rekursif</a:t>
            </a:r>
            <a:r>
              <a:rPr lang="en-US" dirty="0"/>
              <a:t> </a:t>
            </a:r>
            <a:r>
              <a:rPr lang="en-US" dirty="0" err="1"/>
              <a:t>dari</a:t>
            </a:r>
            <a:r>
              <a:rPr lang="en-US" dirty="0"/>
              <a:t> / </a:t>
            </a:r>
            <a:r>
              <a:rPr lang="en-US" dirty="0" err="1"/>
              <a:t>etc</a:t>
            </a:r>
            <a:r>
              <a:rPr lang="en-US" dirty="0"/>
              <a:t> / </a:t>
            </a:r>
            <a:r>
              <a:rPr lang="en-US" dirty="0" err="1"/>
              <a:t>pve</a:t>
            </a:r>
            <a:r>
              <a:rPr lang="en-US" dirty="0"/>
              <a:t> / nodes / NODENAME, </a:t>
            </a:r>
            <a:r>
              <a:rPr lang="en-US" dirty="0" err="1"/>
              <a:t>tapi</a:t>
            </a:r>
            <a:r>
              <a:rPr lang="en-US" dirty="0"/>
              <a:t> </a:t>
            </a:r>
            <a:r>
              <a:rPr lang="en-US" dirty="0" err="1" smtClean="0"/>
              <a:t>disarankan</a:t>
            </a:r>
            <a:r>
              <a:rPr lang="en-US" dirty="0" smtClean="0"/>
              <a:t> </a:t>
            </a:r>
            <a:r>
              <a:rPr lang="en-US" dirty="0" err="1" smtClean="0"/>
              <a:t>untuk</a:t>
            </a:r>
            <a:r>
              <a:rPr lang="en-US" dirty="0" smtClean="0"/>
              <a:t> </a:t>
            </a:r>
            <a:r>
              <a:rPr lang="en-US" dirty="0" err="1" smtClean="0"/>
              <a:t>mengeceknya</a:t>
            </a:r>
            <a:r>
              <a:rPr lang="en-US" dirty="0" smtClean="0"/>
              <a:t> </a:t>
            </a:r>
            <a:r>
              <a:rPr lang="en-US" dirty="0" err="1" smtClean="0"/>
              <a:t>kembali</a:t>
            </a:r>
            <a:r>
              <a:rPr lang="en-US" dirty="0" smtClean="0"/>
              <a:t> </a:t>
            </a:r>
            <a:r>
              <a:rPr lang="en-US" dirty="0" err="1" smtClean="0"/>
              <a:t>jika</a:t>
            </a:r>
            <a:r>
              <a:rPr lang="en-US" dirty="0" smtClean="0"/>
              <a:t> </a:t>
            </a:r>
            <a:r>
              <a:rPr lang="en-US" dirty="0" err="1" smtClean="0"/>
              <a:t>anda</a:t>
            </a:r>
            <a:r>
              <a:rPr lang="en-US" dirty="0" smtClean="0"/>
              <a:t> </a:t>
            </a:r>
            <a:r>
              <a:rPr lang="en-US" dirty="0" err="1" smtClean="0"/>
              <a:t>benar</a:t>
            </a:r>
            <a:r>
              <a:rPr lang="en-US" dirty="0" smtClean="0"/>
              <a:t> </a:t>
            </a:r>
            <a:r>
              <a:rPr lang="en-US" dirty="0" err="1" smtClean="0"/>
              <a:t>ingin</a:t>
            </a:r>
            <a:r>
              <a:rPr lang="en-US" dirty="0" smtClean="0"/>
              <a:t> </a:t>
            </a:r>
            <a:r>
              <a:rPr lang="en-US" dirty="0" err="1" smtClean="0"/>
              <a:t>menghapusnya</a:t>
            </a:r>
            <a:r>
              <a:rPr lang="en-US" dirty="0" smtClean="0"/>
              <a:t>.</a:t>
            </a:r>
            <a:endParaRPr lang="en-US" dirty="0"/>
          </a:p>
        </p:txBody>
      </p:sp>
    </p:spTree>
    <p:extLst>
      <p:ext uri="{BB962C8B-B14F-4D97-AF65-F5344CB8AC3E}">
        <p14:creationId xmlns:p14="http://schemas.microsoft.com/office/powerpoint/2010/main" val="2078744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04582"/>
          </a:xfrm>
        </p:spPr>
        <p:txBody>
          <a:bodyPr/>
          <a:lstStyle/>
          <a:p>
            <a:r>
              <a:rPr lang="en-US" b="1" dirty="0" smtClean="0"/>
              <a:t>Quorum</a:t>
            </a:r>
            <a:endParaRPr lang="en-US" dirty="0"/>
          </a:p>
        </p:txBody>
      </p:sp>
      <p:sp>
        <p:nvSpPr>
          <p:cNvPr id="3" name="Content Placeholder 2"/>
          <p:cNvSpPr>
            <a:spLocks noGrp="1"/>
          </p:cNvSpPr>
          <p:nvPr>
            <p:ph idx="1"/>
          </p:nvPr>
        </p:nvSpPr>
        <p:spPr>
          <a:xfrm>
            <a:off x="476250" y="1485900"/>
            <a:ext cx="11315700" cy="4762499"/>
          </a:xfrm>
        </p:spPr>
        <p:txBody>
          <a:bodyPr/>
          <a:lstStyle/>
          <a:p>
            <a:r>
              <a:rPr lang="en-US" dirty="0" err="1"/>
              <a:t>Proxmox</a:t>
            </a:r>
            <a:r>
              <a:rPr lang="en-US" dirty="0"/>
              <a:t> VE </a:t>
            </a:r>
            <a:r>
              <a:rPr lang="en-US" dirty="0" err="1" smtClean="0"/>
              <a:t>memnggunakan</a:t>
            </a:r>
            <a:r>
              <a:rPr lang="en-US" dirty="0" smtClean="0"/>
              <a:t> </a:t>
            </a:r>
            <a:r>
              <a:rPr lang="en-US" dirty="0" err="1" smtClean="0"/>
              <a:t>teknik</a:t>
            </a:r>
            <a:r>
              <a:rPr lang="en-US" dirty="0" smtClean="0"/>
              <a:t> </a:t>
            </a:r>
            <a:r>
              <a:rPr lang="en-US" dirty="0" err="1" smtClean="0"/>
              <a:t>berbasis</a:t>
            </a:r>
            <a:r>
              <a:rPr lang="en-US" dirty="0" smtClean="0"/>
              <a:t> Quorum yang </a:t>
            </a:r>
            <a:r>
              <a:rPr lang="en-US" dirty="0" err="1" smtClean="0"/>
              <a:t>artinya</a:t>
            </a:r>
            <a:r>
              <a:rPr lang="en-US" dirty="0" smtClean="0"/>
              <a:t> </a:t>
            </a:r>
            <a:r>
              <a:rPr lang="en-US" dirty="0" err="1" smtClean="0"/>
              <a:t>memberikan</a:t>
            </a:r>
            <a:r>
              <a:rPr lang="en-US" dirty="0" smtClean="0"/>
              <a:t> </a:t>
            </a:r>
            <a:r>
              <a:rPr lang="en-US" dirty="0" err="1" smtClean="0"/>
              <a:t>keadaan</a:t>
            </a:r>
            <a:r>
              <a:rPr lang="en-US" dirty="0" smtClean="0"/>
              <a:t> yang </a:t>
            </a:r>
            <a:r>
              <a:rPr lang="en-US" dirty="0" err="1" smtClean="0"/>
              <a:t>konsisten</a:t>
            </a:r>
            <a:r>
              <a:rPr lang="en-US" dirty="0" smtClean="0"/>
              <a:t> </a:t>
            </a:r>
            <a:r>
              <a:rPr lang="en-US" dirty="0" err="1" smtClean="0"/>
              <a:t>diantara</a:t>
            </a:r>
            <a:r>
              <a:rPr lang="en-US" dirty="0" smtClean="0"/>
              <a:t> </a:t>
            </a:r>
            <a:r>
              <a:rPr lang="en-US" dirty="0" err="1" smtClean="0"/>
              <a:t>semua</a:t>
            </a:r>
            <a:r>
              <a:rPr lang="en-US" dirty="0" smtClean="0"/>
              <a:t> node cluster.</a:t>
            </a:r>
          </a:p>
          <a:p>
            <a:r>
              <a:rPr lang="id-ID" dirty="0"/>
              <a:t>Dalam kasus partisi jaringan, perubahan status mengharuskan mayoritas node online. </a:t>
            </a:r>
            <a:r>
              <a:rPr lang="en-US" dirty="0" err="1" smtClean="0"/>
              <a:t>Peralihan</a:t>
            </a:r>
            <a:r>
              <a:rPr lang="en-US" dirty="0" smtClean="0"/>
              <a:t> </a:t>
            </a:r>
            <a:r>
              <a:rPr lang="id-ID" dirty="0" smtClean="0"/>
              <a:t>Cluster</a:t>
            </a:r>
            <a:r>
              <a:rPr lang="en-US" dirty="0" smtClean="0"/>
              <a:t> </a:t>
            </a:r>
            <a:r>
              <a:rPr lang="id-ID" dirty="0" smtClean="0"/>
              <a:t>ke </a:t>
            </a:r>
            <a:r>
              <a:rPr lang="id-ID" dirty="0"/>
              <a:t>mode </a:t>
            </a:r>
            <a:r>
              <a:rPr lang="en-US" dirty="0"/>
              <a:t>read-only</a:t>
            </a:r>
            <a:r>
              <a:rPr lang="id-ID" dirty="0" smtClean="0"/>
              <a:t> </a:t>
            </a:r>
            <a:r>
              <a:rPr lang="id-ID" dirty="0"/>
              <a:t>jika </a:t>
            </a:r>
            <a:r>
              <a:rPr lang="en-US" dirty="0" smtClean="0"/>
              <a:t>quorum </a:t>
            </a:r>
            <a:r>
              <a:rPr lang="en-US" dirty="0" err="1" smtClean="0"/>
              <a:t>hilang</a:t>
            </a:r>
            <a:endParaRPr lang="en-US" dirty="0" smtClean="0"/>
          </a:p>
          <a:p>
            <a:pPr marL="0" indent="0">
              <a:buNone/>
            </a:pPr>
            <a:r>
              <a:rPr lang="en-US" dirty="0"/>
              <a:t>	</a:t>
            </a:r>
            <a:r>
              <a:rPr lang="id-ID" dirty="0"/>
              <a:t/>
            </a:r>
            <a:br>
              <a:rPr lang="id-ID" dirty="0"/>
            </a:br>
            <a:r>
              <a:rPr lang="id-ID" dirty="0"/>
              <a:t>Catatan</a:t>
            </a:r>
            <a:br>
              <a:rPr lang="id-ID" dirty="0"/>
            </a:br>
            <a:r>
              <a:rPr lang="id-ID" dirty="0"/>
              <a:t>Proxmox VE memberikan satu </a:t>
            </a:r>
            <a:r>
              <a:rPr lang="en-US" dirty="0" smtClean="0"/>
              <a:t>vote</a:t>
            </a:r>
            <a:r>
              <a:rPr lang="id-ID" dirty="0" smtClean="0"/>
              <a:t> </a:t>
            </a:r>
            <a:r>
              <a:rPr lang="id-ID" dirty="0"/>
              <a:t>untuk masing-masing node secara default</a:t>
            </a:r>
            <a:r>
              <a:rPr lang="id-ID"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15</a:t>
            </a:r>
            <a:endParaRPr lang="en-US" dirty="0">
              <a:solidFill>
                <a:schemeClr val="bg1"/>
              </a:solidFill>
            </a:endParaRPr>
          </a:p>
        </p:txBody>
      </p:sp>
    </p:spTree>
    <p:extLst>
      <p:ext uri="{BB962C8B-B14F-4D97-AF65-F5344CB8AC3E}">
        <p14:creationId xmlns:p14="http://schemas.microsoft.com/office/powerpoint/2010/main" val="1368419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42682"/>
          </a:xfrm>
        </p:spPr>
        <p:txBody>
          <a:bodyPr/>
          <a:lstStyle/>
          <a:p>
            <a:r>
              <a:rPr lang="en-US" b="1" dirty="0" smtClean="0"/>
              <a:t>Cluster </a:t>
            </a:r>
            <a:r>
              <a:rPr lang="en-US" b="1" dirty="0"/>
              <a:t>Network</a:t>
            </a:r>
            <a:endParaRPr lang="en-US" dirty="0"/>
          </a:p>
        </p:txBody>
      </p:sp>
      <p:sp>
        <p:nvSpPr>
          <p:cNvPr id="3" name="Content Placeholder 2"/>
          <p:cNvSpPr>
            <a:spLocks noGrp="1"/>
          </p:cNvSpPr>
          <p:nvPr>
            <p:ph idx="1"/>
          </p:nvPr>
        </p:nvSpPr>
        <p:spPr>
          <a:xfrm>
            <a:off x="393192" y="1965798"/>
            <a:ext cx="11107739" cy="4457699"/>
          </a:xfrm>
        </p:spPr>
        <p:txBody>
          <a:bodyPr/>
          <a:lstStyle/>
          <a:p>
            <a:pPr algn="just">
              <a:lnSpc>
                <a:spcPct val="150000"/>
              </a:lnSpc>
            </a:pPr>
            <a:r>
              <a:rPr lang="en-US" dirty="0" smtClean="0"/>
              <a:t>cluster </a:t>
            </a:r>
            <a:r>
              <a:rPr lang="en-US" dirty="0"/>
              <a:t>network </a:t>
            </a:r>
            <a:r>
              <a:rPr lang="en-US" dirty="0" err="1" smtClean="0"/>
              <a:t>merupakan</a:t>
            </a:r>
            <a:r>
              <a:rPr lang="en-US" dirty="0" smtClean="0"/>
              <a:t> </a:t>
            </a:r>
            <a:r>
              <a:rPr lang="en-US" dirty="0" err="1" smtClean="0"/>
              <a:t>inti</a:t>
            </a:r>
            <a:r>
              <a:rPr lang="en-US" dirty="0" smtClean="0"/>
              <a:t> </a:t>
            </a:r>
            <a:r>
              <a:rPr lang="en-US" dirty="0" err="1" smtClean="0"/>
              <a:t>dari</a:t>
            </a:r>
            <a:r>
              <a:rPr lang="en-US" dirty="0" smtClean="0"/>
              <a:t> </a:t>
            </a:r>
            <a:r>
              <a:rPr lang="en-US" dirty="0" err="1" smtClean="0"/>
              <a:t>sebuah</a:t>
            </a:r>
            <a:r>
              <a:rPr lang="en-US" dirty="0" smtClean="0"/>
              <a:t> </a:t>
            </a:r>
            <a:r>
              <a:rPr lang="en-US" dirty="0" err="1" smtClean="0"/>
              <a:t>claster</a:t>
            </a:r>
            <a:r>
              <a:rPr lang="en-US" dirty="0" smtClean="0"/>
              <a:t>. </a:t>
            </a:r>
            <a:r>
              <a:rPr lang="en-US" dirty="0" err="1" smtClean="0"/>
              <a:t>Semua</a:t>
            </a:r>
            <a:r>
              <a:rPr lang="en-US" dirty="0" smtClean="0"/>
              <a:t> </a:t>
            </a:r>
            <a:r>
              <a:rPr lang="en-US" dirty="0" err="1" smtClean="0"/>
              <a:t>pesan</a:t>
            </a:r>
            <a:r>
              <a:rPr lang="en-US" dirty="0" smtClean="0"/>
              <a:t> yang </a:t>
            </a:r>
            <a:r>
              <a:rPr lang="en-US" dirty="0" err="1" smtClean="0"/>
              <a:t>dikirim</a:t>
            </a:r>
            <a:r>
              <a:rPr lang="en-US" dirty="0" smtClean="0"/>
              <a:t> </a:t>
            </a:r>
            <a:r>
              <a:rPr lang="en-US" dirty="0" err="1" smtClean="0"/>
              <a:t>disampaikan</a:t>
            </a:r>
            <a:r>
              <a:rPr lang="en-US" dirty="0" smtClean="0"/>
              <a:t> </a:t>
            </a:r>
            <a:r>
              <a:rPr lang="en-US" dirty="0" err="1" smtClean="0"/>
              <a:t>ke</a:t>
            </a:r>
            <a:r>
              <a:rPr lang="en-US" dirty="0" smtClean="0"/>
              <a:t> </a:t>
            </a:r>
            <a:r>
              <a:rPr lang="en-US" dirty="0" err="1" smtClean="0"/>
              <a:t>semua</a:t>
            </a:r>
            <a:r>
              <a:rPr lang="en-US" dirty="0" smtClean="0"/>
              <a:t> node </a:t>
            </a:r>
            <a:r>
              <a:rPr lang="en-US" dirty="0" err="1" smtClean="0"/>
              <a:t>dalam</a:t>
            </a:r>
            <a:r>
              <a:rPr lang="en-US" dirty="0" smtClean="0"/>
              <a:t> </a:t>
            </a:r>
            <a:r>
              <a:rPr lang="en-US" dirty="0" err="1" smtClean="0"/>
              <a:t>urutan</a:t>
            </a:r>
            <a:r>
              <a:rPr lang="en-US" dirty="0" smtClean="0"/>
              <a:t> </a:t>
            </a:r>
            <a:r>
              <a:rPr lang="en-US" dirty="0" err="1" smtClean="0"/>
              <a:t>masing-masing</a:t>
            </a:r>
            <a:r>
              <a:rPr lang="en-US" dirty="0" smtClean="0"/>
              <a:t>. Di </a:t>
            </a:r>
            <a:r>
              <a:rPr lang="en-US" dirty="0" err="1" smtClean="0"/>
              <a:t>proxmox</a:t>
            </a:r>
            <a:r>
              <a:rPr lang="en-US" dirty="0" smtClean="0"/>
              <a:t> VE </a:t>
            </a:r>
            <a:r>
              <a:rPr lang="en-US" dirty="0" err="1" smtClean="0"/>
              <a:t>bagian</a:t>
            </a:r>
            <a:r>
              <a:rPr lang="en-US" dirty="0" smtClean="0"/>
              <a:t> </a:t>
            </a:r>
            <a:r>
              <a:rPr lang="en-US" dirty="0" err="1" smtClean="0"/>
              <a:t>penyelesaian</a:t>
            </a:r>
            <a:r>
              <a:rPr lang="en-US" dirty="0" smtClean="0"/>
              <a:t> </a:t>
            </a:r>
            <a:r>
              <a:rPr lang="en-US" dirty="0" err="1" smtClean="0"/>
              <a:t>ini</a:t>
            </a:r>
            <a:r>
              <a:rPr lang="en-US" dirty="0" smtClean="0"/>
              <a:t> </a:t>
            </a:r>
            <a:r>
              <a:rPr lang="en-US" dirty="0" err="1" smtClean="0"/>
              <a:t>dilakukan</a:t>
            </a:r>
            <a:r>
              <a:rPr lang="en-US" dirty="0" smtClean="0"/>
              <a:t> </a:t>
            </a:r>
            <a:r>
              <a:rPr lang="en-US" dirty="0" err="1" smtClean="0"/>
              <a:t>menggunakan</a:t>
            </a:r>
            <a:r>
              <a:rPr lang="en-US" dirty="0" smtClean="0"/>
              <a:t> </a:t>
            </a:r>
            <a:r>
              <a:rPr lang="en-US" dirty="0" err="1" smtClean="0"/>
              <a:t>corosync</a:t>
            </a:r>
            <a:r>
              <a:rPr lang="en-US" dirty="0" smtClean="0"/>
              <a:t>, </a:t>
            </a:r>
            <a:r>
              <a:rPr lang="en-US" dirty="0" err="1" smtClean="0"/>
              <a:t>sebuah</a:t>
            </a:r>
            <a:r>
              <a:rPr lang="en-US" dirty="0" smtClean="0"/>
              <a:t> </a:t>
            </a:r>
            <a:r>
              <a:rPr lang="en-US" dirty="0" err="1" smtClean="0"/>
              <a:t>sistem</a:t>
            </a:r>
            <a:r>
              <a:rPr lang="en-US" dirty="0" smtClean="0"/>
              <a:t> </a:t>
            </a:r>
            <a:r>
              <a:rPr lang="en-US" dirty="0" err="1" smtClean="0"/>
              <a:t>komunikasi</a:t>
            </a:r>
            <a:r>
              <a:rPr lang="en-US" dirty="0" smtClean="0"/>
              <a:t> </a:t>
            </a:r>
            <a:r>
              <a:rPr lang="en-US" dirty="0" err="1" smtClean="0"/>
              <a:t>antar</a:t>
            </a:r>
            <a:r>
              <a:rPr lang="en-US" dirty="0" smtClean="0"/>
              <a:t> node </a:t>
            </a:r>
            <a:r>
              <a:rPr lang="en-US" dirty="0" err="1" smtClean="0"/>
              <a:t>dalam</a:t>
            </a:r>
            <a:r>
              <a:rPr lang="en-US" dirty="0" smtClean="0"/>
              <a:t> cluster </a:t>
            </a:r>
            <a:r>
              <a:rPr lang="en-US" dirty="0" err="1" smtClean="0"/>
              <a:t>untuk</a:t>
            </a:r>
            <a:r>
              <a:rPr lang="en-US" dirty="0" smtClean="0"/>
              <a:t> </a:t>
            </a:r>
            <a:r>
              <a:rPr lang="en-US" dirty="0" err="1" smtClean="0"/>
              <a:t>mengimplementasikan</a:t>
            </a:r>
            <a:r>
              <a:rPr lang="en-US" dirty="0" smtClean="0"/>
              <a:t> high Availability </a:t>
            </a:r>
            <a:r>
              <a:rPr lang="en-US" dirty="0" err="1" smtClean="0"/>
              <a:t>pada</a:t>
            </a:r>
            <a:r>
              <a:rPr lang="en-US" dirty="0" smtClean="0"/>
              <a:t> </a:t>
            </a:r>
            <a:r>
              <a:rPr lang="en-US" dirty="0" err="1" smtClean="0"/>
              <a:t>aplikasi</a:t>
            </a:r>
            <a:r>
              <a:rPr lang="en-US" dirty="0" smtClean="0"/>
              <a:t>. </a:t>
            </a:r>
            <a:r>
              <a:rPr lang="en-US" dirty="0" err="1" smtClean="0"/>
              <a:t>Pada</a:t>
            </a:r>
            <a:r>
              <a:rPr lang="en-US" dirty="0" smtClean="0"/>
              <a:t> </a:t>
            </a:r>
            <a:r>
              <a:rPr lang="en-US" dirty="0" err="1" smtClean="0"/>
              <a:t>proxmox</a:t>
            </a:r>
            <a:r>
              <a:rPr lang="en-US" dirty="0" smtClean="0"/>
              <a:t> cluster file system </a:t>
            </a:r>
            <a:r>
              <a:rPr lang="id-ID" dirty="0"/>
              <a:t>(</a:t>
            </a:r>
            <a:r>
              <a:rPr lang="id-ID" dirty="0" smtClean="0"/>
              <a:t>pmxcfs)</a:t>
            </a:r>
            <a:r>
              <a:rPr lang="en-US" dirty="0" smtClean="0"/>
              <a:t> </a:t>
            </a:r>
            <a:r>
              <a:rPr lang="en-US" dirty="0" err="1" smtClean="0"/>
              <a:t>ini</a:t>
            </a:r>
            <a:r>
              <a:rPr lang="en-US" dirty="0" smtClean="0"/>
              <a:t> </a:t>
            </a:r>
            <a:r>
              <a:rPr lang="en-US" dirty="0" err="1" smtClean="0"/>
              <a:t>meskipun</a:t>
            </a:r>
            <a:r>
              <a:rPr lang="en-US" dirty="0" smtClean="0"/>
              <a:t> </a:t>
            </a:r>
            <a:r>
              <a:rPr lang="en-US" dirty="0" err="1" smtClean="0"/>
              <a:t>konfigurasi</a:t>
            </a:r>
            <a:r>
              <a:rPr lang="en-US" dirty="0" smtClean="0"/>
              <a:t> </a:t>
            </a:r>
            <a:r>
              <a:rPr lang="en-US" dirty="0" err="1" smtClean="0"/>
              <a:t>disimpan</a:t>
            </a:r>
            <a:r>
              <a:rPr lang="en-US" dirty="0" smtClean="0"/>
              <a:t> </a:t>
            </a:r>
            <a:r>
              <a:rPr lang="en-US" dirty="0" err="1" smtClean="0"/>
              <a:t>sebagai</a:t>
            </a:r>
            <a:r>
              <a:rPr lang="en-US" dirty="0" smtClean="0"/>
              <a:t> file, </a:t>
            </a:r>
            <a:r>
              <a:rPr lang="en-US" dirty="0" err="1" smtClean="0"/>
              <a:t>salinan</a:t>
            </a:r>
            <a:r>
              <a:rPr lang="en-US" dirty="0" smtClean="0"/>
              <a:t> data </a:t>
            </a:r>
            <a:r>
              <a:rPr lang="en-US" dirty="0" err="1" smtClean="0"/>
              <a:t>berada</a:t>
            </a:r>
            <a:r>
              <a:rPr lang="en-US" dirty="0" smtClean="0"/>
              <a:t> </a:t>
            </a:r>
            <a:r>
              <a:rPr lang="en-US" dirty="0" err="1" smtClean="0"/>
              <a:t>dalam</a:t>
            </a:r>
            <a:r>
              <a:rPr lang="en-US" dirty="0" smtClean="0"/>
              <a:t> RAM.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16</a:t>
            </a:r>
            <a:endParaRPr lang="en-US" dirty="0">
              <a:solidFill>
                <a:schemeClr val="bg1"/>
              </a:solidFill>
            </a:endParaRPr>
          </a:p>
        </p:txBody>
      </p:sp>
    </p:spTree>
    <p:extLst>
      <p:ext uri="{BB962C8B-B14F-4D97-AF65-F5344CB8AC3E}">
        <p14:creationId xmlns:p14="http://schemas.microsoft.com/office/powerpoint/2010/main" val="29685072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42682"/>
          </a:xfrm>
        </p:spPr>
        <p:txBody>
          <a:bodyPr/>
          <a:lstStyle/>
          <a:p>
            <a:r>
              <a:rPr lang="en-US" b="1" dirty="0" smtClean="0"/>
              <a:t>Network </a:t>
            </a:r>
            <a:r>
              <a:rPr lang="en-US" b="1" dirty="0"/>
              <a:t>Requirements</a:t>
            </a:r>
            <a:endParaRPr lang="en-US" dirty="0"/>
          </a:p>
        </p:txBody>
      </p:sp>
      <p:sp>
        <p:nvSpPr>
          <p:cNvPr id="3" name="Content Placeholder 2"/>
          <p:cNvSpPr>
            <a:spLocks noGrp="1"/>
          </p:cNvSpPr>
          <p:nvPr>
            <p:ph idx="1"/>
          </p:nvPr>
        </p:nvSpPr>
        <p:spPr>
          <a:xfrm>
            <a:off x="323850" y="1466850"/>
            <a:ext cx="11601450" cy="5219700"/>
          </a:xfrm>
        </p:spPr>
        <p:txBody>
          <a:bodyPr>
            <a:normAutofit/>
          </a:bodyPr>
          <a:lstStyle/>
          <a:p>
            <a:pPr algn="just"/>
            <a:r>
              <a:rPr lang="id-ID" dirty="0"/>
              <a:t>Sebelum menyiapkan cluster, </a:t>
            </a:r>
            <a:r>
              <a:rPr lang="en-US" dirty="0" err="1" smtClean="0"/>
              <a:t>periksa</a:t>
            </a:r>
            <a:r>
              <a:rPr lang="en-US" dirty="0" smtClean="0"/>
              <a:t> </a:t>
            </a:r>
            <a:r>
              <a:rPr lang="en-US" dirty="0" err="1" smtClean="0"/>
              <a:t>terlebih</a:t>
            </a:r>
            <a:r>
              <a:rPr lang="en-US" dirty="0" smtClean="0"/>
              <a:t> </a:t>
            </a:r>
            <a:r>
              <a:rPr lang="en-US" dirty="0" err="1" smtClean="0"/>
              <a:t>dahulu</a:t>
            </a:r>
            <a:r>
              <a:rPr lang="en-US" dirty="0" smtClean="0"/>
              <a:t> </a:t>
            </a:r>
            <a:r>
              <a:rPr lang="id-ID" dirty="0" smtClean="0"/>
              <a:t>apakah </a:t>
            </a:r>
            <a:r>
              <a:rPr lang="id-ID" dirty="0"/>
              <a:t>jaringan sesuai untuk tujuan itu.</a:t>
            </a:r>
            <a:r>
              <a:rPr lang="en-US" dirty="0" smtClean="0"/>
              <a:t>.</a:t>
            </a:r>
          </a:p>
          <a:p>
            <a:pPr marL="0" indent="0" algn="just">
              <a:buNone/>
            </a:pPr>
            <a:r>
              <a:rPr lang="en-US" dirty="0" smtClean="0"/>
              <a:t>	- </a:t>
            </a:r>
            <a:r>
              <a:rPr lang="id-ID" dirty="0" smtClean="0"/>
              <a:t>Pastikan </a:t>
            </a:r>
            <a:r>
              <a:rPr lang="id-ID" dirty="0"/>
              <a:t>semua node berada dalam subnet yang sama. Ini </a:t>
            </a:r>
            <a:r>
              <a:rPr lang="en-US" dirty="0" err="1" smtClean="0"/>
              <a:t>berlaku</a:t>
            </a:r>
            <a:r>
              <a:rPr lang="en-US" dirty="0" smtClean="0"/>
              <a:t> </a:t>
            </a:r>
            <a:r>
              <a:rPr lang="en-US" dirty="0" err="1" smtClean="0"/>
              <a:t>hanya</a:t>
            </a:r>
            <a:r>
              <a:rPr lang="id-ID" dirty="0" smtClean="0"/>
              <a:t> </a:t>
            </a:r>
            <a:r>
              <a:rPr lang="id-ID" dirty="0"/>
              <a:t>untuk </a:t>
            </a:r>
            <a:r>
              <a:rPr lang="en-US" dirty="0" smtClean="0"/>
              <a:t>interface network yang </a:t>
            </a:r>
            <a:r>
              <a:rPr lang="en-US" dirty="0" err="1" smtClean="0"/>
              <a:t>digunakan</a:t>
            </a:r>
            <a:r>
              <a:rPr lang="en-US" dirty="0" smtClean="0"/>
              <a:t> </a:t>
            </a:r>
            <a:r>
              <a:rPr lang="en-US" dirty="0" err="1" smtClean="0"/>
              <a:t>untuk</a:t>
            </a:r>
            <a:r>
              <a:rPr lang="en-US" dirty="0" smtClean="0"/>
              <a:t> </a:t>
            </a:r>
            <a:r>
              <a:rPr lang="en-US" dirty="0" err="1" smtClean="0"/>
              <a:t>komunikasi</a:t>
            </a:r>
            <a:r>
              <a:rPr lang="en-US" dirty="0" smtClean="0"/>
              <a:t> cluster (</a:t>
            </a:r>
            <a:r>
              <a:rPr lang="en-US" dirty="0" err="1" smtClean="0"/>
              <a:t>corosyns</a:t>
            </a:r>
            <a:r>
              <a:rPr lang="en-US" dirty="0" smtClean="0"/>
              <a:t>)</a:t>
            </a:r>
          </a:p>
          <a:p>
            <a:pPr algn="just">
              <a:buFontTx/>
              <a:buChar char="-"/>
            </a:pPr>
            <a:r>
              <a:rPr lang="en-US" dirty="0" smtClean="0"/>
              <a:t>- </a:t>
            </a:r>
            <a:r>
              <a:rPr lang="en-US" dirty="0" err="1" smtClean="0"/>
              <a:t>pastikan</a:t>
            </a:r>
            <a:r>
              <a:rPr lang="en-US" dirty="0" smtClean="0"/>
              <a:t> </a:t>
            </a:r>
            <a:r>
              <a:rPr lang="en-US" dirty="0" err="1" smtClean="0"/>
              <a:t>semuda</a:t>
            </a:r>
            <a:r>
              <a:rPr lang="en-US" dirty="0" smtClean="0"/>
              <a:t> node </a:t>
            </a:r>
            <a:r>
              <a:rPr lang="en-US" dirty="0" err="1" smtClean="0"/>
              <a:t>dapat</a:t>
            </a:r>
            <a:r>
              <a:rPr lang="en-US" dirty="0"/>
              <a:t> </a:t>
            </a:r>
            <a:r>
              <a:rPr lang="en-US" dirty="0" err="1" smtClean="0"/>
              <a:t>saling</a:t>
            </a:r>
            <a:r>
              <a:rPr lang="en-US" dirty="0" smtClean="0"/>
              <a:t> </a:t>
            </a:r>
            <a:r>
              <a:rPr lang="en-US" dirty="0" err="1" smtClean="0"/>
              <a:t>terhubung</a:t>
            </a:r>
            <a:r>
              <a:rPr lang="en-US" dirty="0" smtClean="0"/>
              <a:t> </a:t>
            </a:r>
            <a:r>
              <a:rPr lang="en-US" dirty="0" err="1" smtClean="0"/>
              <a:t>melalui</a:t>
            </a:r>
            <a:r>
              <a:rPr lang="en-US" dirty="0" smtClean="0"/>
              <a:t> interface </a:t>
            </a:r>
            <a:r>
              <a:rPr lang="en-US" dirty="0" err="1" smtClean="0"/>
              <a:t>tsb</a:t>
            </a:r>
            <a:r>
              <a:rPr lang="en-US" dirty="0" smtClean="0"/>
              <a:t>, </a:t>
            </a:r>
            <a:r>
              <a:rPr lang="en-US" dirty="0" err="1" smtClean="0"/>
              <a:t>cukup</a:t>
            </a:r>
            <a:r>
              <a:rPr lang="en-US" dirty="0" smtClean="0"/>
              <a:t> </a:t>
            </a:r>
            <a:r>
              <a:rPr lang="en-US" dirty="0" err="1" smtClean="0"/>
              <a:t>dengan</a:t>
            </a:r>
            <a:r>
              <a:rPr lang="en-US" dirty="0" smtClean="0"/>
              <a:t> </a:t>
            </a:r>
            <a:r>
              <a:rPr lang="en-US" dirty="0" err="1" smtClean="0"/>
              <a:t>menggunakan</a:t>
            </a:r>
            <a:r>
              <a:rPr lang="en-US" dirty="0" smtClean="0"/>
              <a:t> ping </a:t>
            </a:r>
            <a:r>
              <a:rPr lang="en-US" dirty="0" err="1" smtClean="0"/>
              <a:t>untuk</a:t>
            </a:r>
            <a:r>
              <a:rPr lang="en-US" dirty="0" smtClean="0"/>
              <a:t> </a:t>
            </a:r>
            <a:r>
              <a:rPr lang="en-US" dirty="0" err="1" smtClean="0"/>
              <a:t>semua</a:t>
            </a:r>
            <a:r>
              <a:rPr lang="en-US" dirty="0" smtClean="0"/>
              <a:t> basis test.</a:t>
            </a:r>
          </a:p>
          <a:p>
            <a:pPr algn="just">
              <a:buFontTx/>
              <a:buChar char="-"/>
            </a:pPr>
            <a:r>
              <a:rPr lang="en-US" dirty="0" smtClean="0"/>
              <a:t>- </a:t>
            </a:r>
            <a:r>
              <a:rPr lang="id-ID" dirty="0"/>
              <a:t>Pastikan multicast bekerja pada umumnya dan </a:t>
            </a:r>
            <a:r>
              <a:rPr lang="en-US" dirty="0" err="1" smtClean="0"/>
              <a:t>tingkat</a:t>
            </a:r>
            <a:r>
              <a:rPr lang="en-US" dirty="0" smtClean="0"/>
              <a:t> </a:t>
            </a:r>
            <a:r>
              <a:rPr lang="en-US" dirty="0" err="1" smtClean="0"/>
              <a:t>paket</a:t>
            </a:r>
            <a:r>
              <a:rPr lang="id-ID" dirty="0" smtClean="0"/>
              <a:t>. </a:t>
            </a:r>
            <a:r>
              <a:rPr lang="id-ID" dirty="0"/>
              <a:t>Hal ini bisa </a:t>
            </a:r>
            <a:r>
              <a:rPr lang="en-US" dirty="0" err="1" smtClean="0"/>
              <a:t>diselesaikan</a:t>
            </a:r>
            <a:r>
              <a:rPr lang="id-ID" dirty="0" smtClean="0"/>
              <a:t> </a:t>
            </a:r>
            <a:r>
              <a:rPr lang="id-ID" dirty="0"/>
              <a:t>dengan alat omping</a:t>
            </a:r>
            <a:r>
              <a:rPr lang="id-ID" dirty="0" smtClean="0"/>
              <a:t>.</a:t>
            </a:r>
            <a:r>
              <a:rPr lang="en-US" dirty="0"/>
              <a:t> </a:t>
            </a:r>
            <a:r>
              <a:rPr lang="en-US" dirty="0" smtClean="0"/>
              <a:t>The </a:t>
            </a:r>
            <a:r>
              <a:rPr lang="en-US" dirty="0"/>
              <a:t>final "%loss" </a:t>
            </a:r>
            <a:r>
              <a:rPr lang="en-US" dirty="0" err="1" smtClean="0"/>
              <a:t>angka</a:t>
            </a:r>
            <a:r>
              <a:rPr lang="en-US" dirty="0" smtClean="0"/>
              <a:t> </a:t>
            </a:r>
            <a:r>
              <a:rPr lang="en-US" dirty="0" err="1" smtClean="0"/>
              <a:t>seharusnya</a:t>
            </a:r>
            <a:r>
              <a:rPr lang="en-US" dirty="0" smtClean="0"/>
              <a:t>&lt; </a:t>
            </a:r>
            <a:r>
              <a:rPr lang="en-US" dirty="0"/>
              <a:t>1</a:t>
            </a:r>
            <a:r>
              <a:rPr lang="en-US" dirty="0" smtClean="0"/>
              <a:t>%. </a:t>
            </a:r>
          </a:p>
          <a:p>
            <a:pPr marL="0" indent="0" algn="just">
              <a:buNone/>
            </a:pPr>
            <a:r>
              <a:rPr lang="en-US" dirty="0"/>
              <a:t>	</a:t>
            </a:r>
            <a:r>
              <a:rPr lang="en-US" b="1" dirty="0" err="1" smtClean="0"/>
              <a:t>omping</a:t>
            </a:r>
            <a:r>
              <a:rPr lang="en-US" b="1" dirty="0" smtClean="0"/>
              <a:t> </a:t>
            </a:r>
            <a:r>
              <a:rPr lang="en-US" b="1" dirty="0"/>
              <a:t>-c 10000 -</a:t>
            </a:r>
            <a:r>
              <a:rPr lang="en-US" b="1" dirty="0" err="1"/>
              <a:t>i</a:t>
            </a:r>
            <a:r>
              <a:rPr lang="en-US" b="1" dirty="0"/>
              <a:t> 0.001 -F -q NODE1-IP NODE2-IP </a:t>
            </a:r>
            <a:r>
              <a:rPr lang="en-US" b="1" dirty="0" smtClean="0"/>
              <a:t>...</a:t>
            </a:r>
          </a:p>
          <a:p>
            <a:pPr marL="0" indent="0" algn="just">
              <a:buNone/>
            </a:pPr>
            <a:r>
              <a:rPr lang="en-US" b="1" dirty="0" smtClean="0"/>
              <a:t>	- </a:t>
            </a:r>
            <a:r>
              <a:rPr lang="id-ID" dirty="0" smtClean="0"/>
              <a:t>Pastikan </a:t>
            </a:r>
            <a:r>
              <a:rPr lang="id-ID" dirty="0"/>
              <a:t>komunikasi multicast bekerja dalam jangka waktu yang lama. Ini mengungkap </a:t>
            </a:r>
            <a:r>
              <a:rPr lang="id-ID" dirty="0" smtClean="0"/>
              <a:t>masalah</a:t>
            </a:r>
            <a:r>
              <a:rPr lang="en-US" dirty="0" smtClean="0"/>
              <a:t> </a:t>
            </a:r>
            <a:r>
              <a:rPr lang="id-ID" dirty="0" smtClean="0"/>
              <a:t>dimana </a:t>
            </a:r>
            <a:r>
              <a:rPr lang="en-US" dirty="0" err="1" smtClean="0"/>
              <a:t>pemantauan</a:t>
            </a:r>
            <a:r>
              <a:rPr lang="id-ID" dirty="0" smtClean="0"/>
              <a:t> </a:t>
            </a:r>
            <a:r>
              <a:rPr lang="id-ID" dirty="0"/>
              <a:t>IGMP diaktifkan pada jaringan namun tidak ada multicast querier yang aktif. Tes ini memiliki </a:t>
            </a:r>
            <a:r>
              <a:rPr lang="id-ID" dirty="0" smtClean="0"/>
              <a:t>Durasi </a:t>
            </a:r>
            <a:r>
              <a:rPr lang="id-ID" dirty="0"/>
              <a:t>sekitar 10 menit.</a:t>
            </a:r>
            <a:endParaRPr lang="en-US" b="1" dirty="0" smtClean="0"/>
          </a:p>
          <a:p>
            <a:pPr marL="0" indent="0" algn="just">
              <a:buNone/>
            </a:pPr>
            <a:r>
              <a:rPr lang="en-US" b="1" dirty="0"/>
              <a:t>	</a:t>
            </a:r>
            <a:r>
              <a:rPr lang="en-US" b="1" dirty="0" err="1" smtClean="0"/>
              <a:t>omping</a:t>
            </a:r>
            <a:r>
              <a:rPr lang="en-US" b="1" dirty="0" smtClean="0"/>
              <a:t> </a:t>
            </a:r>
            <a:r>
              <a:rPr lang="en-US" b="1" dirty="0"/>
              <a:t>-c 600 -</a:t>
            </a:r>
            <a:r>
              <a:rPr lang="en-US" b="1" dirty="0" err="1"/>
              <a:t>i</a:t>
            </a:r>
            <a:r>
              <a:rPr lang="en-US" b="1" dirty="0"/>
              <a:t> 1 -q NODE1-IP </a:t>
            </a:r>
            <a:r>
              <a:rPr lang="en-US" b="1" dirty="0" smtClean="0"/>
              <a:t>NODE2-IP </a:t>
            </a:r>
            <a:r>
              <a:rPr lang="en-US" b="1" dirty="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17</a:t>
            </a:r>
            <a:endParaRPr lang="en-US" dirty="0">
              <a:solidFill>
                <a:schemeClr val="bg1"/>
              </a:solidFill>
            </a:endParaRPr>
          </a:p>
        </p:txBody>
      </p:sp>
    </p:spTree>
    <p:extLst>
      <p:ext uri="{BB962C8B-B14F-4D97-AF65-F5344CB8AC3E}">
        <p14:creationId xmlns:p14="http://schemas.microsoft.com/office/powerpoint/2010/main" val="38931642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8759" y="2052919"/>
            <a:ext cx="10778598" cy="2519082"/>
          </a:xfrm>
          <a:solidFill>
            <a:schemeClr val="accent2">
              <a:lumMod val="40000"/>
              <a:lumOff val="60000"/>
            </a:schemeClr>
          </a:solidFill>
        </p:spPr>
        <p:txBody>
          <a:bodyPr>
            <a:normAutofit/>
          </a:bodyPr>
          <a:lstStyle/>
          <a:p>
            <a:pPr algn="just"/>
            <a:r>
              <a:rPr lang="id-ID" dirty="0" smtClean="0"/>
              <a:t>Jaringan </a:t>
            </a:r>
            <a:r>
              <a:rPr lang="id-ID" dirty="0"/>
              <a:t>Anda tidak siap untuk dikelompokkan jika salah satu dari tes ini gagal. Periksa kembali konfigurasi </a:t>
            </a:r>
            <a:r>
              <a:rPr lang="id-ID" dirty="0" smtClean="0"/>
              <a:t>jaringan. Terutama</a:t>
            </a:r>
            <a:r>
              <a:rPr lang="en-US" dirty="0" smtClean="0"/>
              <a:t> </a:t>
            </a:r>
            <a:r>
              <a:rPr lang="id-ID" dirty="0" smtClean="0"/>
              <a:t>switch karena </a:t>
            </a:r>
            <a:r>
              <a:rPr lang="id-ID" dirty="0"/>
              <a:t>multicast dinonaktifkan secara default atau </a:t>
            </a:r>
            <a:r>
              <a:rPr lang="en-US" dirty="0" err="1" smtClean="0"/>
              <a:t>pemantauan</a:t>
            </a:r>
            <a:r>
              <a:rPr lang="id-ID" dirty="0" smtClean="0"/>
              <a:t> </a:t>
            </a:r>
            <a:r>
              <a:rPr lang="id-ID" dirty="0"/>
              <a:t>IGMP diaktifkan dengan </a:t>
            </a:r>
            <a:r>
              <a:rPr lang="id-ID" dirty="0" smtClean="0"/>
              <a:t>no</a:t>
            </a:r>
            <a:r>
              <a:rPr lang="en-US" dirty="0" smtClean="0"/>
              <a:t> </a:t>
            </a:r>
            <a:r>
              <a:rPr lang="id-ID" dirty="0" smtClean="0"/>
              <a:t>IGMP </a:t>
            </a:r>
            <a:r>
              <a:rPr lang="id-ID" dirty="0"/>
              <a:t>querier </a:t>
            </a:r>
            <a:r>
              <a:rPr lang="id-ID" dirty="0" smtClean="0"/>
              <a:t>aktif.</a:t>
            </a:r>
            <a:r>
              <a:rPr lang="en-US" dirty="0" smtClean="0"/>
              <a:t> </a:t>
            </a:r>
          </a:p>
          <a:p>
            <a:pPr algn="just"/>
            <a:r>
              <a:rPr lang="en-US" dirty="0" err="1" smtClean="0"/>
              <a:t>Juga</a:t>
            </a:r>
            <a:r>
              <a:rPr lang="en-US" dirty="0" smtClean="0"/>
              <a:t> </a:t>
            </a:r>
            <a:r>
              <a:rPr lang="id-ID" dirty="0" smtClean="0"/>
              <a:t>Dalam </a:t>
            </a:r>
            <a:r>
              <a:rPr lang="id-ID" dirty="0"/>
              <a:t>cluster yang lebih kecil </a:t>
            </a:r>
            <a:r>
              <a:rPr lang="id-ID" dirty="0" smtClean="0"/>
              <a:t>pilihan </a:t>
            </a:r>
            <a:r>
              <a:rPr lang="id-ID" dirty="0"/>
              <a:t>untuk menggunakan unicast jika Anda benar-benar tidak bisa </a:t>
            </a:r>
            <a:r>
              <a:rPr lang="en-US" dirty="0" err="1" smtClean="0"/>
              <a:t>melakukan</a:t>
            </a:r>
            <a:r>
              <a:rPr lang="en-US" dirty="0" smtClean="0"/>
              <a:t> </a:t>
            </a:r>
            <a:r>
              <a:rPr lang="id-ID" dirty="0" smtClean="0"/>
              <a:t>multicast </a:t>
            </a:r>
            <a:r>
              <a:rPr lang="id-ID" dirty="0"/>
              <a:t>untuk bekerja.</a:t>
            </a:r>
          </a:p>
          <a:p>
            <a:pPr algn="just"/>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18</a:t>
            </a:r>
            <a:endParaRPr lang="en-US" dirty="0">
              <a:solidFill>
                <a:schemeClr val="bg1"/>
              </a:solidFill>
            </a:endParaRPr>
          </a:p>
        </p:txBody>
      </p:sp>
    </p:spTree>
    <p:extLst>
      <p:ext uri="{BB962C8B-B14F-4D97-AF65-F5344CB8AC3E}">
        <p14:creationId xmlns:p14="http://schemas.microsoft.com/office/powerpoint/2010/main" val="21585752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8382"/>
          </a:xfrm>
        </p:spPr>
        <p:txBody>
          <a:bodyPr/>
          <a:lstStyle/>
          <a:p>
            <a:r>
              <a:rPr lang="en-US" b="1" dirty="0" smtClean="0"/>
              <a:t>Separate </a:t>
            </a:r>
            <a:r>
              <a:rPr lang="en-US" b="1" dirty="0"/>
              <a:t>Cluster Network</a:t>
            </a:r>
            <a:endParaRPr lang="en-US" dirty="0"/>
          </a:p>
        </p:txBody>
      </p:sp>
      <p:sp>
        <p:nvSpPr>
          <p:cNvPr id="3" name="Content Placeholder 2"/>
          <p:cNvSpPr>
            <a:spLocks noGrp="1"/>
          </p:cNvSpPr>
          <p:nvPr>
            <p:ph idx="1"/>
          </p:nvPr>
        </p:nvSpPr>
        <p:spPr>
          <a:xfrm>
            <a:off x="247650" y="1371600"/>
            <a:ext cx="11639550" cy="5124450"/>
          </a:xfrm>
        </p:spPr>
        <p:txBody>
          <a:bodyPr>
            <a:normAutofit fontScale="92500" lnSpcReduction="20000"/>
          </a:bodyPr>
          <a:lstStyle/>
          <a:p>
            <a:pPr algn="just"/>
            <a:r>
              <a:rPr lang="id-ID" dirty="0"/>
              <a:t>Saat membuat cluster tanpa parameter, jaringan cluster umumnya dibagikan dengan UI Web </a:t>
            </a:r>
            <a:r>
              <a:rPr lang="id-ID" dirty="0" smtClean="0"/>
              <a:t>dan</a:t>
            </a:r>
            <a:r>
              <a:rPr lang="en-US" dirty="0" smtClean="0"/>
              <a:t> </a:t>
            </a:r>
            <a:r>
              <a:rPr lang="id-ID" dirty="0" smtClean="0"/>
              <a:t>VMs dan</a:t>
            </a:r>
            <a:r>
              <a:rPr lang="en-US" dirty="0"/>
              <a:t> </a:t>
            </a:r>
            <a:r>
              <a:rPr lang="en-US" dirty="0" err="1" smtClean="0"/>
              <a:t>kemudian</a:t>
            </a:r>
            <a:r>
              <a:rPr lang="en-US" dirty="0" smtClean="0"/>
              <a:t> </a:t>
            </a:r>
            <a:r>
              <a:rPr lang="en-US" dirty="0" err="1" smtClean="0"/>
              <a:t>traficnya</a:t>
            </a:r>
            <a:r>
              <a:rPr lang="id-ID" dirty="0" smtClean="0"/>
              <a:t>. </a:t>
            </a:r>
            <a:r>
              <a:rPr lang="id-ID" dirty="0"/>
              <a:t>Bergantung pada konfigurasi </a:t>
            </a:r>
            <a:r>
              <a:rPr lang="en-US" dirty="0" smtClean="0"/>
              <a:t>yang </a:t>
            </a:r>
            <a:r>
              <a:rPr lang="en-US" dirty="0" err="1" smtClean="0"/>
              <a:t>dibuat</a:t>
            </a:r>
            <a:r>
              <a:rPr lang="id-ID" dirty="0" smtClean="0"/>
              <a:t>, </a:t>
            </a:r>
            <a:r>
              <a:rPr lang="id-ID" dirty="0"/>
              <a:t>bahkan </a:t>
            </a:r>
            <a:r>
              <a:rPr lang="en-US" dirty="0" smtClean="0"/>
              <a:t>traffic </a:t>
            </a:r>
            <a:r>
              <a:rPr lang="id-ID" dirty="0" smtClean="0"/>
              <a:t>penyimpanan </a:t>
            </a:r>
            <a:r>
              <a:rPr lang="id-ID" dirty="0"/>
              <a:t>pun mungkin dikirim melalui jaringan yang </a:t>
            </a:r>
            <a:r>
              <a:rPr lang="id-ID" dirty="0" smtClean="0"/>
              <a:t>sama.</a:t>
            </a:r>
            <a:r>
              <a:rPr lang="en-US" dirty="0" smtClean="0"/>
              <a:t> </a:t>
            </a:r>
            <a:r>
              <a:rPr lang="en-US" dirty="0" err="1" smtClean="0"/>
              <a:t>Maka</a:t>
            </a:r>
            <a:r>
              <a:rPr lang="en-US" dirty="0" smtClean="0"/>
              <a:t> </a:t>
            </a:r>
            <a:r>
              <a:rPr lang="id-ID" dirty="0" smtClean="0"/>
              <a:t>Dianjurkan </a:t>
            </a:r>
            <a:r>
              <a:rPr lang="id-ID" dirty="0"/>
              <a:t>untuk mengubahnya, karena corosync adalah aplikasi real </a:t>
            </a:r>
            <a:r>
              <a:rPr lang="id-ID" dirty="0" smtClean="0"/>
              <a:t>time</a:t>
            </a:r>
            <a:r>
              <a:rPr lang="en-US" dirty="0" smtClean="0"/>
              <a:t>.</a:t>
            </a:r>
            <a:endParaRPr lang="en-US" dirty="0"/>
          </a:p>
          <a:p>
            <a:pPr algn="just"/>
            <a:endParaRPr lang="en-US" dirty="0" smtClean="0"/>
          </a:p>
          <a:p>
            <a:r>
              <a:rPr lang="en-US" b="1" dirty="0" smtClean="0"/>
              <a:t>Setting Up A New Network</a:t>
            </a:r>
          </a:p>
          <a:p>
            <a:pPr marL="0" indent="0">
              <a:buNone/>
            </a:pPr>
            <a:r>
              <a:rPr lang="id-ID" dirty="0" smtClean="0"/>
              <a:t>Pertama</a:t>
            </a:r>
            <a:r>
              <a:rPr lang="id-ID" dirty="0"/>
              <a:t>, Anda harus mengatur </a:t>
            </a:r>
            <a:r>
              <a:rPr lang="en-US" dirty="0" smtClean="0"/>
              <a:t>interface</a:t>
            </a:r>
            <a:r>
              <a:rPr lang="id-ID" dirty="0" smtClean="0"/>
              <a:t> </a:t>
            </a:r>
            <a:r>
              <a:rPr lang="id-ID" dirty="0"/>
              <a:t>jaringan baru. Ini harus berada di jaringan fisik yang terpisah. Memastikan </a:t>
            </a:r>
            <a:r>
              <a:rPr lang="id-ID" dirty="0" smtClean="0"/>
              <a:t>bahwa</a:t>
            </a:r>
            <a:r>
              <a:rPr lang="en-US" dirty="0" smtClean="0"/>
              <a:t> </a:t>
            </a:r>
            <a:r>
              <a:rPr lang="id-ID" dirty="0" smtClean="0"/>
              <a:t>jaringan </a:t>
            </a:r>
            <a:r>
              <a:rPr lang="id-ID" dirty="0"/>
              <a:t>Anda memenuhi persyaratan jaringan cluster. </a:t>
            </a:r>
            <a:endParaRPr lang="en-US" dirty="0" smtClean="0"/>
          </a:p>
          <a:p>
            <a:pPr marL="0" indent="0">
              <a:buNone/>
            </a:pPr>
            <a:endParaRPr lang="en-US" b="1" dirty="0"/>
          </a:p>
          <a:p>
            <a:r>
              <a:rPr lang="en-US" b="1" dirty="0" smtClean="0"/>
              <a:t>Separate </a:t>
            </a:r>
            <a:r>
              <a:rPr lang="en-US" b="1" dirty="0"/>
              <a:t>On Cluster Creation</a:t>
            </a:r>
          </a:p>
          <a:p>
            <a:r>
              <a:rPr lang="id-ID" dirty="0"/>
              <a:t>Hal ini dimungkinkan melalui </a:t>
            </a:r>
            <a:r>
              <a:rPr lang="id-ID" b="1" dirty="0"/>
              <a:t>parameter ring0_addr dan bindnet0_addr </a:t>
            </a:r>
            <a:r>
              <a:rPr lang="id-ID" dirty="0"/>
              <a:t>perintah </a:t>
            </a:r>
            <a:r>
              <a:rPr lang="id-ID" b="1" dirty="0"/>
              <a:t>pvecm create </a:t>
            </a:r>
            <a:r>
              <a:rPr lang="id-ID" dirty="0"/>
              <a:t>yang </a:t>
            </a:r>
            <a:r>
              <a:rPr lang="id-ID" dirty="0" smtClean="0"/>
              <a:t>digunakan</a:t>
            </a:r>
            <a:r>
              <a:rPr lang="en-US" dirty="0" smtClean="0"/>
              <a:t> </a:t>
            </a:r>
            <a:r>
              <a:rPr lang="id-ID" dirty="0" smtClean="0"/>
              <a:t>untuk </a:t>
            </a:r>
            <a:r>
              <a:rPr lang="id-ID" dirty="0"/>
              <a:t>membuat cluster </a:t>
            </a:r>
            <a:r>
              <a:rPr lang="id-ID" dirty="0" smtClean="0"/>
              <a:t>baru</a:t>
            </a:r>
            <a:r>
              <a:rPr lang="en-US" dirty="0" smtClean="0"/>
              <a:t> </a:t>
            </a:r>
            <a:r>
              <a:rPr lang="id-ID" dirty="0" smtClean="0"/>
              <a:t>Jika </a:t>
            </a:r>
            <a:r>
              <a:rPr lang="id-ID" dirty="0"/>
              <a:t>Anda telah menyiapkan NIC tambahan dengan alamat statis pada </a:t>
            </a:r>
            <a:r>
              <a:rPr lang="id-ID" sz="2100" b="1" dirty="0">
                <a:latin typeface="Times New Roman" panose="02020603050405020304" pitchFamily="18" charset="0"/>
                <a:cs typeface="Times New Roman" panose="02020603050405020304" pitchFamily="18" charset="0"/>
              </a:rPr>
              <a:t>10.10.10.1/25</a:t>
            </a:r>
            <a:r>
              <a:rPr lang="id-ID" dirty="0" smtClean="0"/>
              <a:t> </a:t>
            </a:r>
            <a:r>
              <a:rPr lang="id-ID" dirty="0"/>
              <a:t>dan ingin mengirim dan menerima </a:t>
            </a:r>
            <a:r>
              <a:rPr lang="id-ID" dirty="0" smtClean="0"/>
              <a:t>semuanya</a:t>
            </a:r>
            <a:r>
              <a:rPr lang="en-US" dirty="0" smtClean="0"/>
              <a:t> </a:t>
            </a:r>
            <a:r>
              <a:rPr lang="id-ID" dirty="0" smtClean="0"/>
              <a:t>komunikasi </a:t>
            </a:r>
            <a:r>
              <a:rPr lang="id-ID" dirty="0"/>
              <a:t>cluster melalui antarmuka ini Anda akan mengeksekusi:</a:t>
            </a:r>
          </a:p>
          <a:p>
            <a:r>
              <a:rPr lang="en-US" b="1" dirty="0" err="1" smtClean="0">
                <a:solidFill>
                  <a:srgbClr val="FF0000"/>
                </a:solidFill>
              </a:rPr>
              <a:t>pvecm</a:t>
            </a:r>
            <a:r>
              <a:rPr lang="en-US" b="1" dirty="0" smtClean="0">
                <a:solidFill>
                  <a:srgbClr val="FF0000"/>
                </a:solidFill>
              </a:rPr>
              <a:t> </a:t>
            </a:r>
            <a:r>
              <a:rPr lang="en-US" b="1" dirty="0">
                <a:solidFill>
                  <a:srgbClr val="FF0000"/>
                </a:solidFill>
              </a:rPr>
              <a:t>create test --ring0_addr </a:t>
            </a:r>
            <a:r>
              <a:rPr lang="id-ID" dirty="0">
                <a:solidFill>
                  <a:srgbClr val="FF0000"/>
                </a:solidFill>
              </a:rPr>
              <a:t>10.10.10.1/25</a:t>
            </a:r>
            <a:r>
              <a:rPr lang="en-US" b="1" dirty="0" smtClean="0">
                <a:solidFill>
                  <a:srgbClr val="FF0000"/>
                </a:solidFill>
              </a:rPr>
              <a:t> </a:t>
            </a:r>
            <a:r>
              <a:rPr lang="en-US" b="1" dirty="0">
                <a:solidFill>
                  <a:srgbClr val="FF0000"/>
                </a:solidFill>
              </a:rPr>
              <a:t>--bindnet0_addr </a:t>
            </a:r>
            <a:r>
              <a:rPr lang="id-ID" dirty="0">
                <a:solidFill>
                  <a:srgbClr val="FF0000"/>
                </a:solidFill>
              </a:rPr>
              <a:t>10.10.10.1/25 </a:t>
            </a:r>
            <a:r>
              <a:rPr lang="en-US" dirty="0" smtClean="0"/>
              <a:t>To </a:t>
            </a:r>
            <a:r>
              <a:rPr lang="en-US" dirty="0"/>
              <a:t>check if everything is working properly execute:</a:t>
            </a:r>
          </a:p>
          <a:p>
            <a:r>
              <a:rPr lang="en-US" b="1" dirty="0" err="1">
                <a:solidFill>
                  <a:srgbClr val="FF0000"/>
                </a:solidFill>
              </a:rPr>
              <a:t>systemctl</a:t>
            </a:r>
            <a:r>
              <a:rPr lang="en-US" b="1" dirty="0">
                <a:solidFill>
                  <a:srgbClr val="FF0000"/>
                </a:solidFill>
              </a:rPr>
              <a:t> status </a:t>
            </a:r>
            <a:r>
              <a:rPr lang="en-US" b="1" dirty="0" err="1">
                <a:solidFill>
                  <a:srgbClr val="FF0000"/>
                </a:solidFill>
              </a:rPr>
              <a:t>corosync</a:t>
            </a:r>
            <a:endParaRPr lang="en-US" b="1" dirty="0">
              <a:solidFill>
                <a:srgbClr val="FF000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19</a:t>
            </a:r>
            <a:endParaRPr lang="en-US" dirty="0">
              <a:solidFill>
                <a:schemeClr val="bg1"/>
              </a:solidFill>
            </a:endParaRPr>
          </a:p>
        </p:txBody>
      </p:sp>
    </p:spTree>
    <p:extLst>
      <p:ext uri="{BB962C8B-B14F-4D97-AF65-F5344CB8AC3E}">
        <p14:creationId xmlns:p14="http://schemas.microsoft.com/office/powerpoint/2010/main" val="8799327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6"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20</a:t>
            </a:r>
            <a:endParaRPr lang="en-US" dirty="0">
              <a:solidFill>
                <a:schemeClr val="bg1"/>
              </a:solidFill>
            </a:endParaRPr>
          </a:p>
        </p:txBody>
      </p:sp>
      <p:sp>
        <p:nvSpPr>
          <p:cNvPr id="3" name="Content Placeholder 2"/>
          <p:cNvSpPr>
            <a:spLocks noGrp="1"/>
          </p:cNvSpPr>
          <p:nvPr>
            <p:ph idx="1"/>
          </p:nvPr>
        </p:nvSpPr>
        <p:spPr>
          <a:xfrm>
            <a:off x="3670676" y="1348903"/>
            <a:ext cx="7730222" cy="5509097"/>
          </a:xfrm>
        </p:spPr>
        <p:txBody>
          <a:bodyPr/>
          <a:lstStyle/>
          <a:p>
            <a:pPr algn="just"/>
            <a:r>
              <a:rPr lang="en-US" b="1" dirty="0"/>
              <a:t>Separate After Cluster </a:t>
            </a:r>
            <a:r>
              <a:rPr lang="en-US" b="1" dirty="0" smtClean="0"/>
              <a:t>Creation</a:t>
            </a:r>
          </a:p>
          <a:p>
            <a:pPr algn="just"/>
            <a:r>
              <a:rPr lang="en-US" dirty="0" smtClean="0"/>
              <a:t>J</a:t>
            </a:r>
            <a:r>
              <a:rPr lang="id-ID" dirty="0"/>
              <a:t>ika sudah membuat cluster dan ingin mengalihkan komunikasinya ke </a:t>
            </a:r>
            <a:r>
              <a:rPr lang="en-US" dirty="0" err="1"/>
              <a:t>jaringan</a:t>
            </a:r>
            <a:r>
              <a:rPr lang="en-US" dirty="0"/>
              <a:t> </a:t>
            </a:r>
            <a:r>
              <a:rPr lang="id-ID" dirty="0"/>
              <a:t>yang </a:t>
            </a:r>
            <a:r>
              <a:rPr lang="id-ID" dirty="0" smtClean="0"/>
              <a:t>lain</a:t>
            </a:r>
            <a:r>
              <a:rPr lang="en-US" dirty="0" smtClean="0"/>
              <a:t> </a:t>
            </a:r>
            <a:r>
              <a:rPr lang="id-ID" dirty="0" smtClean="0"/>
              <a:t>, </a:t>
            </a:r>
            <a:r>
              <a:rPr lang="id-ID" dirty="0"/>
              <a:t>tanpa membangun kembali keseluruhan cluster. Perubahan ini dapat menyebabkan </a:t>
            </a:r>
            <a:r>
              <a:rPr lang="en-US" dirty="0"/>
              <a:t>duration </a:t>
            </a:r>
            <a:r>
              <a:rPr lang="id-ID" dirty="0"/>
              <a:t>quorum loss yang pendek </a:t>
            </a:r>
            <a:r>
              <a:rPr lang="en-US" dirty="0" err="1"/>
              <a:t>pada</a:t>
            </a:r>
            <a:r>
              <a:rPr lang="en-US" dirty="0"/>
              <a:t>  </a:t>
            </a:r>
            <a:r>
              <a:rPr lang="id-ID" dirty="0"/>
              <a:t>cluster, karena node harus me-restart corosync dan muncul satu demi satu di jaringan baru.</a:t>
            </a:r>
            <a:br>
              <a:rPr lang="id-ID" dirty="0"/>
            </a:br>
            <a:r>
              <a:rPr lang="id-ID" dirty="0"/>
              <a:t>Periksa bagaimana cara mengedit file corosync.conf terlebih dahulu. Membukanya dan </a:t>
            </a:r>
            <a:r>
              <a:rPr lang="id-ID" dirty="0" smtClean="0"/>
              <a:t>harus </a:t>
            </a:r>
            <a:r>
              <a:rPr lang="id-ID" dirty="0"/>
              <a:t>melihat file yang </a:t>
            </a:r>
            <a:r>
              <a:rPr lang="en-US" dirty="0" err="1" smtClean="0"/>
              <a:t>sama</a:t>
            </a:r>
            <a:r>
              <a:rPr lang="id-ID" dirty="0" smtClean="0"/>
              <a:t> dengan:</a:t>
            </a:r>
            <a:r>
              <a:rPr lang="en-US" dirty="0"/>
              <a:t> </a:t>
            </a:r>
          </a:p>
        </p:txBody>
      </p:sp>
      <p:pic>
        <p:nvPicPr>
          <p:cNvPr id="7" name="Picture 6"/>
          <p:cNvPicPr>
            <a:picLocks noChangeAspect="1"/>
          </p:cNvPicPr>
          <p:nvPr/>
        </p:nvPicPr>
        <p:blipFill>
          <a:blip r:embed="rId3"/>
          <a:stretch>
            <a:fillRect/>
          </a:stretch>
        </p:blipFill>
        <p:spPr>
          <a:xfrm>
            <a:off x="566657" y="140157"/>
            <a:ext cx="2621569" cy="6562271"/>
          </a:xfrm>
          <a:prstGeom prst="rect">
            <a:avLst/>
          </a:prstGeom>
        </p:spPr>
      </p:pic>
    </p:spTree>
    <p:extLst>
      <p:ext uri="{BB962C8B-B14F-4D97-AF65-F5344CB8AC3E}">
        <p14:creationId xmlns:p14="http://schemas.microsoft.com/office/powerpoint/2010/main" val="24958824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2946" y="1126635"/>
            <a:ext cx="11583988" cy="3182183"/>
          </a:xfrm>
        </p:spPr>
        <p:txBody>
          <a:bodyPr>
            <a:normAutofit fontScale="92500" lnSpcReduction="10000"/>
          </a:bodyPr>
          <a:lstStyle/>
          <a:p>
            <a:pPr algn="just"/>
            <a:r>
              <a:rPr lang="en-US" dirty="0" err="1" smtClean="0"/>
              <a:t>Langkah</a:t>
            </a:r>
            <a:r>
              <a:rPr lang="id-ID" dirty="0" smtClean="0"/>
              <a:t> </a:t>
            </a:r>
            <a:r>
              <a:rPr lang="id-ID" dirty="0"/>
              <a:t>pertama yang </a:t>
            </a:r>
            <a:r>
              <a:rPr lang="en-US" dirty="0" err="1" smtClean="0"/>
              <a:t>dapat</a:t>
            </a:r>
            <a:r>
              <a:rPr lang="en-US" dirty="0" smtClean="0"/>
              <a:t> </a:t>
            </a:r>
            <a:r>
              <a:rPr lang="id-ID" dirty="0" smtClean="0"/>
              <a:t>lakukan </a:t>
            </a:r>
            <a:r>
              <a:rPr lang="en-US" dirty="0" err="1" smtClean="0"/>
              <a:t>untuk</a:t>
            </a:r>
            <a:r>
              <a:rPr lang="id-ID" dirty="0" smtClean="0"/>
              <a:t> </a:t>
            </a:r>
            <a:r>
              <a:rPr lang="id-ID" dirty="0"/>
              <a:t>menambahkan properti nama pada entri </a:t>
            </a:r>
            <a:r>
              <a:rPr lang="en-US" dirty="0" smtClean="0"/>
              <a:t>node</a:t>
            </a:r>
            <a:r>
              <a:rPr lang="id-ID" dirty="0" smtClean="0"/>
              <a:t>. Mereka</a:t>
            </a:r>
            <a:r>
              <a:rPr lang="en-US" dirty="0" smtClean="0"/>
              <a:t> </a:t>
            </a:r>
            <a:r>
              <a:rPr lang="id-ID" dirty="0" smtClean="0"/>
              <a:t>harus </a:t>
            </a:r>
            <a:r>
              <a:rPr lang="id-ID" dirty="0"/>
              <a:t>sesuai dengan nama </a:t>
            </a:r>
            <a:r>
              <a:rPr lang="id-ID" dirty="0" smtClean="0"/>
              <a:t>node</a:t>
            </a:r>
            <a:endParaRPr lang="en-US" dirty="0" smtClean="0"/>
          </a:p>
          <a:p>
            <a:pPr algn="just"/>
            <a:r>
              <a:rPr lang="id-ID" dirty="0"/>
              <a:t>Kemudian ganti alamat dari properti </a:t>
            </a:r>
            <a:r>
              <a:rPr lang="id-ID" dirty="0">
                <a:solidFill>
                  <a:srgbClr val="FF0000"/>
                </a:solidFill>
              </a:rPr>
              <a:t>ring0_addr</a:t>
            </a:r>
            <a:r>
              <a:rPr lang="id-ID" dirty="0"/>
              <a:t> dengan alamat baru. Anda bisa menggunakan </a:t>
            </a:r>
            <a:r>
              <a:rPr lang="en-US" dirty="0" err="1" smtClean="0"/>
              <a:t>alamat</a:t>
            </a:r>
            <a:r>
              <a:rPr lang="en-US" dirty="0" smtClean="0"/>
              <a:t> </a:t>
            </a:r>
            <a:r>
              <a:rPr lang="id-ID" dirty="0" smtClean="0"/>
              <a:t>IP biasa</a:t>
            </a:r>
            <a:r>
              <a:rPr lang="en-US" dirty="0"/>
              <a:t> </a:t>
            </a:r>
            <a:r>
              <a:rPr lang="id-ID" dirty="0" smtClean="0"/>
              <a:t>atau </a:t>
            </a:r>
            <a:r>
              <a:rPr lang="id-ID" dirty="0"/>
              <a:t>juga nama host disini Jika Anda menggunakan nama host </a:t>
            </a:r>
            <a:r>
              <a:rPr lang="en-US" dirty="0" err="1" smtClean="0"/>
              <a:t>pastikan</a:t>
            </a:r>
            <a:r>
              <a:rPr lang="id-ID" dirty="0" smtClean="0"/>
              <a:t> </a:t>
            </a:r>
            <a:r>
              <a:rPr lang="id-ID" dirty="0"/>
              <a:t>bahwa mereka dapat </a:t>
            </a:r>
            <a:r>
              <a:rPr lang="en-US" dirty="0" err="1" smtClean="0"/>
              <a:t>diatasi</a:t>
            </a:r>
            <a:r>
              <a:rPr lang="id-ID" dirty="0" smtClean="0"/>
              <a:t> </a:t>
            </a:r>
            <a:r>
              <a:rPr lang="id-ID" dirty="0"/>
              <a:t>dari semua node</a:t>
            </a:r>
            <a:r>
              <a:rPr lang="id-ID" dirty="0" smtClean="0"/>
              <a:t>.</a:t>
            </a:r>
            <a:endParaRPr lang="en-US" dirty="0" smtClean="0"/>
          </a:p>
          <a:p>
            <a:pPr algn="just"/>
            <a:r>
              <a:rPr lang="id-ID" dirty="0"/>
              <a:t>Dalam contoh </a:t>
            </a:r>
            <a:r>
              <a:rPr lang="id-ID" dirty="0" smtClean="0"/>
              <a:t>saya </a:t>
            </a:r>
            <a:r>
              <a:rPr lang="id-ID" dirty="0"/>
              <a:t>ingin mengalihkan komunikasi </a:t>
            </a:r>
            <a:r>
              <a:rPr lang="en-US" dirty="0" err="1" smtClean="0"/>
              <a:t>clu</a:t>
            </a:r>
            <a:r>
              <a:rPr lang="id-ID" dirty="0" smtClean="0"/>
              <a:t>ster </a:t>
            </a:r>
            <a:r>
              <a:rPr lang="id-ID" dirty="0">
                <a:solidFill>
                  <a:srgbClr val="FF0000"/>
                </a:solidFill>
              </a:rPr>
              <a:t>ke jaringan 10.10.10.1/25</a:t>
            </a:r>
            <a:r>
              <a:rPr lang="id-ID" dirty="0"/>
              <a:t>. Jadi saya ganti </a:t>
            </a:r>
            <a:r>
              <a:rPr lang="id-ID" dirty="0" smtClean="0"/>
              <a:t>semuanya</a:t>
            </a:r>
            <a:r>
              <a:rPr lang="en-US" dirty="0" smtClean="0"/>
              <a:t> </a:t>
            </a:r>
            <a:r>
              <a:rPr lang="id-ID" dirty="0" smtClean="0">
                <a:solidFill>
                  <a:srgbClr val="FF0000"/>
                </a:solidFill>
              </a:rPr>
              <a:t>ring0_addr</a:t>
            </a:r>
            <a:r>
              <a:rPr lang="id-ID" dirty="0" smtClean="0"/>
              <a:t> </a:t>
            </a:r>
            <a:r>
              <a:rPr lang="id-ID" dirty="0"/>
              <a:t>masing-masing. Saya juga mengatur </a:t>
            </a:r>
            <a:r>
              <a:rPr lang="id-ID" dirty="0">
                <a:solidFill>
                  <a:srgbClr val="FF0000"/>
                </a:solidFill>
              </a:rPr>
              <a:t>bindetaddr</a:t>
            </a:r>
            <a:r>
              <a:rPr lang="id-ID" dirty="0"/>
              <a:t> di bagian totem config ke alamat yang </a:t>
            </a:r>
            <a:r>
              <a:rPr lang="id-ID" dirty="0" smtClean="0"/>
              <a:t>baru</a:t>
            </a:r>
            <a:r>
              <a:rPr lang="en-US" dirty="0" smtClean="0"/>
              <a:t> </a:t>
            </a:r>
            <a:r>
              <a:rPr lang="id-ID" dirty="0" smtClean="0"/>
              <a:t>jaringan</a:t>
            </a:r>
            <a:r>
              <a:rPr lang="id-ID" dirty="0"/>
              <a:t>. Ini bisa berupa alamat dari subnet yang dikonfigurasi pada antarmuka jaringan </a:t>
            </a:r>
            <a:r>
              <a:rPr lang="en-US" dirty="0" smtClean="0"/>
              <a:t>interface network </a:t>
            </a:r>
            <a:r>
              <a:rPr lang="id-ID" dirty="0" smtClean="0"/>
              <a:t>baru.</a:t>
            </a:r>
            <a:endParaRPr lang="en-US" dirty="0" smtClean="0"/>
          </a:p>
          <a:p>
            <a:pPr algn="just"/>
            <a:r>
              <a:rPr lang="id-ID" dirty="0" smtClean="0"/>
              <a:t>Setelah </a:t>
            </a:r>
            <a:r>
              <a:rPr lang="id-ID" dirty="0"/>
              <a:t>Anda meningkatkan properti config_version, file konfigurasi baru akan terlihat seperti:</a:t>
            </a:r>
          </a:p>
          <a:p>
            <a:pPr algn="just"/>
            <a:endParaRPr lang="en-US" dirty="0"/>
          </a:p>
        </p:txBody>
      </p:sp>
      <p:pic>
        <p:nvPicPr>
          <p:cNvPr id="4" name="Picture 3"/>
          <p:cNvPicPr>
            <a:picLocks noChangeAspect="1"/>
          </p:cNvPicPr>
          <p:nvPr/>
        </p:nvPicPr>
        <p:blipFill>
          <a:blip r:embed="rId2"/>
          <a:stretch>
            <a:fillRect/>
          </a:stretch>
        </p:blipFill>
        <p:spPr>
          <a:xfrm>
            <a:off x="1408379" y="4308819"/>
            <a:ext cx="3572183" cy="2496944"/>
          </a:xfrm>
          <a:prstGeom prst="rect">
            <a:avLst/>
          </a:prstGeom>
        </p:spPr>
      </p:pic>
      <p:pic>
        <p:nvPicPr>
          <p:cNvPr id="5" name="Picture 4"/>
          <p:cNvPicPr>
            <a:picLocks noChangeAspect="1"/>
          </p:cNvPicPr>
          <p:nvPr/>
        </p:nvPicPr>
        <p:blipFill>
          <a:blip r:embed="rId3"/>
          <a:stretch>
            <a:fillRect/>
          </a:stretch>
        </p:blipFill>
        <p:spPr>
          <a:xfrm>
            <a:off x="6405334" y="4308818"/>
            <a:ext cx="4036827" cy="248110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7"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21</a:t>
            </a:r>
            <a:endParaRPr lang="en-US" dirty="0">
              <a:solidFill>
                <a:schemeClr val="bg1"/>
              </a:solidFill>
            </a:endParaRPr>
          </a:p>
        </p:txBody>
      </p:sp>
    </p:spTree>
    <p:extLst>
      <p:ext uri="{BB962C8B-B14F-4D97-AF65-F5344CB8AC3E}">
        <p14:creationId xmlns:p14="http://schemas.microsoft.com/office/powerpoint/2010/main" val="25039854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67648" y="666750"/>
            <a:ext cx="5094397" cy="5162550"/>
          </a:xfrm>
          <a:prstGeom prst="rect">
            <a:avLst/>
          </a:prstGeom>
        </p:spPr>
      </p:pic>
      <p:sp>
        <p:nvSpPr>
          <p:cNvPr id="5" name="Rectangle 4"/>
          <p:cNvSpPr/>
          <p:nvPr/>
        </p:nvSpPr>
        <p:spPr>
          <a:xfrm>
            <a:off x="5772150" y="1054090"/>
            <a:ext cx="6134100" cy="5632311"/>
          </a:xfrm>
          <a:prstGeom prst="rect">
            <a:avLst/>
          </a:prstGeom>
        </p:spPr>
        <p:txBody>
          <a:bodyPr wrap="square">
            <a:spAutoFit/>
          </a:bodyPr>
          <a:lstStyle/>
          <a:p>
            <a:pPr algn="just"/>
            <a:r>
              <a:rPr lang="id-ID" dirty="0"/>
              <a:t>Sekarang setelah cek terakhir apakah semua informasi yang berubah </a:t>
            </a:r>
            <a:r>
              <a:rPr lang="en-US" dirty="0" err="1" smtClean="0"/>
              <a:t>sudah</a:t>
            </a:r>
            <a:r>
              <a:rPr lang="en-US" dirty="0" smtClean="0"/>
              <a:t> </a:t>
            </a:r>
            <a:r>
              <a:rPr lang="id-ID" dirty="0" smtClean="0"/>
              <a:t>benar </a:t>
            </a:r>
            <a:r>
              <a:rPr lang="en-US" dirty="0" err="1" smtClean="0"/>
              <a:t>kemudian</a:t>
            </a:r>
            <a:r>
              <a:rPr lang="en-US" dirty="0" smtClean="0"/>
              <a:t> di</a:t>
            </a:r>
            <a:r>
              <a:rPr lang="id-ID" dirty="0" smtClean="0"/>
              <a:t>simpan </a:t>
            </a:r>
            <a:r>
              <a:rPr lang="id-ID" dirty="0"/>
              <a:t>dan lihat kembali corosync.conf edit</a:t>
            </a:r>
            <a:br>
              <a:rPr lang="id-ID" dirty="0"/>
            </a:br>
            <a:r>
              <a:rPr lang="id-ID" dirty="0"/>
              <a:t>bagian file untuk belajar bagaimana </a:t>
            </a:r>
            <a:r>
              <a:rPr lang="id-ID" dirty="0" smtClean="0"/>
              <a:t>mewujudkannya.</a:t>
            </a:r>
            <a:endParaRPr lang="en-US" dirty="0"/>
          </a:p>
          <a:p>
            <a:pPr algn="just"/>
            <a:r>
              <a:rPr lang="id-ID" dirty="0" smtClean="0"/>
              <a:t>Karena </a:t>
            </a:r>
            <a:r>
              <a:rPr lang="id-ID" dirty="0"/>
              <a:t>perubahan kita tidak bisa </a:t>
            </a:r>
            <a:r>
              <a:rPr lang="en-US" dirty="0" err="1" smtClean="0"/>
              <a:t>diatur</a:t>
            </a:r>
            <a:r>
              <a:rPr lang="id-ID" dirty="0" smtClean="0"/>
              <a:t> </a:t>
            </a:r>
            <a:r>
              <a:rPr lang="id-ID" dirty="0"/>
              <a:t>langsung dari corosync kita harus melakukan restart.</a:t>
            </a:r>
            <a:br>
              <a:rPr lang="id-ID" dirty="0"/>
            </a:br>
            <a:r>
              <a:rPr lang="id-ID" dirty="0"/>
              <a:t>Pada satu node mengeksekusi:</a:t>
            </a:r>
          </a:p>
          <a:p>
            <a:pPr algn="just"/>
            <a:endParaRPr lang="en-US" dirty="0">
              <a:solidFill>
                <a:srgbClr val="000000"/>
              </a:solidFill>
              <a:latin typeface="NimbusSanL-Regu"/>
            </a:endParaRPr>
          </a:p>
          <a:p>
            <a:pPr algn="just"/>
            <a:r>
              <a:rPr lang="en-US" i="1" dirty="0" err="1">
                <a:solidFill>
                  <a:srgbClr val="000000"/>
                </a:solidFill>
                <a:latin typeface="NimbusMonL-Regu"/>
              </a:rPr>
              <a:t>systemctl</a:t>
            </a:r>
            <a:r>
              <a:rPr lang="en-US" i="1" dirty="0">
                <a:solidFill>
                  <a:srgbClr val="000000"/>
                </a:solidFill>
                <a:latin typeface="NimbusMonL-Regu"/>
              </a:rPr>
              <a:t> restart </a:t>
            </a:r>
            <a:r>
              <a:rPr lang="en-US" i="1" dirty="0" err="1" smtClean="0">
                <a:solidFill>
                  <a:srgbClr val="000000"/>
                </a:solidFill>
                <a:latin typeface="NimbusMonL-Regu"/>
              </a:rPr>
              <a:t>corosync</a:t>
            </a:r>
            <a:endParaRPr lang="en-US" i="1" dirty="0" smtClean="0">
              <a:solidFill>
                <a:srgbClr val="000000"/>
              </a:solidFill>
              <a:latin typeface="NimbusMonL-Regu"/>
            </a:endParaRPr>
          </a:p>
          <a:p>
            <a:pPr algn="just"/>
            <a:endParaRPr lang="en-US" i="1" dirty="0">
              <a:solidFill>
                <a:srgbClr val="000000"/>
              </a:solidFill>
              <a:latin typeface="NimbusMonL-Regu"/>
            </a:endParaRPr>
          </a:p>
          <a:p>
            <a:pPr algn="just"/>
            <a:r>
              <a:rPr lang="en-US" dirty="0" err="1" smtClean="0">
                <a:solidFill>
                  <a:srgbClr val="000000"/>
                </a:solidFill>
                <a:latin typeface="NimbusSanL-Regu"/>
              </a:rPr>
              <a:t>Sekarang</a:t>
            </a:r>
            <a:r>
              <a:rPr lang="en-US" dirty="0" smtClean="0">
                <a:solidFill>
                  <a:srgbClr val="000000"/>
                </a:solidFill>
                <a:latin typeface="NimbusSanL-Regu"/>
              </a:rPr>
              <a:t> </a:t>
            </a:r>
            <a:r>
              <a:rPr lang="en-US" dirty="0" err="1" smtClean="0">
                <a:solidFill>
                  <a:srgbClr val="000000"/>
                </a:solidFill>
                <a:latin typeface="NimbusSanL-Regu"/>
              </a:rPr>
              <a:t>cek</a:t>
            </a:r>
            <a:r>
              <a:rPr lang="en-US" dirty="0" smtClean="0">
                <a:solidFill>
                  <a:srgbClr val="000000"/>
                </a:solidFill>
                <a:latin typeface="NimbusSanL-Regu"/>
              </a:rPr>
              <a:t> status:</a:t>
            </a:r>
          </a:p>
          <a:p>
            <a:pPr algn="just"/>
            <a:endParaRPr lang="en-US" dirty="0">
              <a:solidFill>
                <a:srgbClr val="000000"/>
              </a:solidFill>
              <a:latin typeface="NimbusSanL-Regu"/>
            </a:endParaRPr>
          </a:p>
          <a:p>
            <a:pPr algn="just"/>
            <a:r>
              <a:rPr lang="en-US" i="1" dirty="0" err="1">
                <a:solidFill>
                  <a:srgbClr val="000000"/>
                </a:solidFill>
                <a:latin typeface="NimbusMonL-Regu"/>
              </a:rPr>
              <a:t>systemctl</a:t>
            </a:r>
            <a:r>
              <a:rPr lang="en-US" i="1" dirty="0">
                <a:solidFill>
                  <a:srgbClr val="000000"/>
                </a:solidFill>
                <a:latin typeface="NimbusMonL-Regu"/>
              </a:rPr>
              <a:t> status </a:t>
            </a:r>
            <a:r>
              <a:rPr lang="en-US" i="1" dirty="0" err="1" smtClean="0">
                <a:solidFill>
                  <a:srgbClr val="000000"/>
                </a:solidFill>
                <a:latin typeface="NimbusMonL-Regu"/>
              </a:rPr>
              <a:t>corosync</a:t>
            </a:r>
            <a:endParaRPr lang="en-US" i="1" dirty="0" smtClean="0">
              <a:solidFill>
                <a:srgbClr val="000000"/>
              </a:solidFill>
              <a:latin typeface="NimbusMonL-Regu"/>
            </a:endParaRPr>
          </a:p>
          <a:p>
            <a:pPr algn="just"/>
            <a:endParaRPr lang="en-US" i="1" dirty="0" smtClean="0">
              <a:solidFill>
                <a:srgbClr val="000000"/>
              </a:solidFill>
              <a:latin typeface="NimbusMonL-Regu"/>
            </a:endParaRPr>
          </a:p>
          <a:p>
            <a:pPr algn="just"/>
            <a:r>
              <a:rPr lang="id-ID" dirty="0" smtClean="0"/>
              <a:t>Jika </a:t>
            </a:r>
            <a:r>
              <a:rPr lang="en-US" dirty="0" err="1" smtClean="0"/>
              <a:t>sudah</a:t>
            </a:r>
            <a:r>
              <a:rPr lang="id-ID" dirty="0" smtClean="0"/>
              <a:t> </a:t>
            </a:r>
            <a:r>
              <a:rPr lang="id-ID" dirty="0"/>
              <a:t>berjalan kembali dengan benar </a:t>
            </a:r>
            <a:r>
              <a:rPr lang="en-US" dirty="0"/>
              <a:t>Restart </a:t>
            </a:r>
            <a:r>
              <a:rPr lang="en-US" dirty="0" err="1"/>
              <a:t>corosync</a:t>
            </a:r>
            <a:r>
              <a:rPr lang="id-ID" dirty="0" smtClean="0"/>
              <a:t> </a:t>
            </a:r>
            <a:r>
              <a:rPr lang="id-ID" dirty="0"/>
              <a:t>pada semua node lainnya. Mereka kemudian akan bergabung dengan cluster</a:t>
            </a:r>
            <a:br>
              <a:rPr lang="id-ID" dirty="0"/>
            </a:br>
            <a:r>
              <a:rPr lang="id-ID" dirty="0"/>
              <a:t>keanggotaan satu per satu di jaringan baru.</a:t>
            </a:r>
            <a:endParaRPr lang="en-US" i="1" dirty="0" smtClean="0">
              <a:solidFill>
                <a:srgbClr val="000000"/>
              </a:solidFill>
              <a:latin typeface="NimbusMonL-Regu"/>
            </a:endParaRPr>
          </a:p>
          <a:p>
            <a:pPr algn="just"/>
            <a:endParaRPr lang="en-US" i="1" dirty="0">
              <a:solidFill>
                <a:srgbClr val="000000"/>
              </a:solidFill>
              <a:latin typeface="NimbusMonL-Regu"/>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7"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22</a:t>
            </a:r>
            <a:endParaRPr lang="en-US" dirty="0">
              <a:solidFill>
                <a:schemeClr val="bg1"/>
              </a:solidFill>
            </a:endParaRPr>
          </a:p>
        </p:txBody>
      </p:sp>
    </p:spTree>
    <p:extLst>
      <p:ext uri="{BB962C8B-B14F-4D97-AF65-F5344CB8AC3E}">
        <p14:creationId xmlns:p14="http://schemas.microsoft.com/office/powerpoint/2010/main" val="12421257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0" y="281268"/>
            <a:ext cx="9404723" cy="614082"/>
          </a:xfrm>
        </p:spPr>
        <p:txBody>
          <a:bodyPr/>
          <a:lstStyle/>
          <a:p>
            <a:r>
              <a:rPr lang="en-US" b="1" dirty="0" smtClean="0"/>
              <a:t>Redundant </a:t>
            </a:r>
            <a:r>
              <a:rPr lang="en-US" b="1" dirty="0"/>
              <a:t>Ring Protocol</a:t>
            </a:r>
            <a:endParaRPr lang="en-US" dirty="0"/>
          </a:p>
        </p:txBody>
      </p:sp>
      <p:sp>
        <p:nvSpPr>
          <p:cNvPr id="3" name="Content Placeholder 2"/>
          <p:cNvSpPr>
            <a:spLocks noGrp="1"/>
          </p:cNvSpPr>
          <p:nvPr>
            <p:ph idx="1"/>
          </p:nvPr>
        </p:nvSpPr>
        <p:spPr>
          <a:xfrm>
            <a:off x="389729" y="1114425"/>
            <a:ext cx="11525250" cy="2438400"/>
          </a:xfrm>
        </p:spPr>
        <p:txBody>
          <a:bodyPr>
            <a:normAutofit/>
          </a:bodyPr>
          <a:lstStyle/>
          <a:p>
            <a:pPr algn="just"/>
            <a:r>
              <a:rPr lang="id-ID" dirty="0"/>
              <a:t>Untuk menghindari </a:t>
            </a:r>
            <a:r>
              <a:rPr lang="en-US" dirty="0" err="1"/>
              <a:t>kegagalan</a:t>
            </a:r>
            <a:r>
              <a:rPr lang="en-US" dirty="0"/>
              <a:t> single point , </a:t>
            </a:r>
            <a:r>
              <a:rPr lang="id-ID" dirty="0"/>
              <a:t>Anda harus menerapkan pengukuran </a:t>
            </a:r>
            <a:r>
              <a:rPr lang="en-US" dirty="0"/>
              <a:t>counter</a:t>
            </a:r>
            <a:r>
              <a:rPr lang="id-ID" dirty="0"/>
              <a:t>. Ini bisa di </a:t>
            </a:r>
            <a:r>
              <a:rPr lang="en-US" dirty="0" err="1"/>
              <a:t>lakukan</a:t>
            </a:r>
            <a:r>
              <a:rPr lang="en-US" dirty="0"/>
              <a:t> </a:t>
            </a:r>
            <a:r>
              <a:rPr lang="en-US" dirty="0" err="1"/>
              <a:t>pada</a:t>
            </a:r>
            <a:r>
              <a:rPr lang="en-US" dirty="0"/>
              <a:t> </a:t>
            </a:r>
            <a:r>
              <a:rPr lang="id-ID" dirty="0"/>
              <a:t>hardware dan </a:t>
            </a:r>
            <a:r>
              <a:rPr lang="en-US" dirty="0"/>
              <a:t>level</a:t>
            </a:r>
            <a:r>
              <a:rPr lang="id-ID" dirty="0"/>
              <a:t> sistem operasi melalui </a:t>
            </a:r>
            <a:r>
              <a:rPr lang="en-US" dirty="0"/>
              <a:t>network bonding</a:t>
            </a:r>
            <a:r>
              <a:rPr lang="id-ID" dirty="0" smtClean="0"/>
              <a:t>.</a:t>
            </a:r>
            <a:endParaRPr lang="en-US" dirty="0"/>
          </a:p>
          <a:p>
            <a:pPr algn="just"/>
            <a:r>
              <a:rPr lang="id-ID" dirty="0"/>
              <a:t>Corosync sendiri juga menawarkan kemungkinan untuk menambahkan redundansi </a:t>
            </a:r>
            <a:r>
              <a:rPr lang="en-US" dirty="0" smtClean="0"/>
              <a:t>yang </a:t>
            </a:r>
            <a:r>
              <a:rPr lang="en-US" dirty="0" err="1" smtClean="0"/>
              <a:t>disebut</a:t>
            </a:r>
            <a:r>
              <a:rPr lang="en-US" dirty="0" smtClean="0"/>
              <a:t> </a:t>
            </a:r>
            <a:r>
              <a:rPr lang="id-ID" dirty="0" smtClean="0"/>
              <a:t> </a:t>
            </a:r>
            <a:r>
              <a:rPr lang="id-ID" dirty="0"/>
              <a:t>Redundant Ring Protocol </a:t>
            </a:r>
            <a:r>
              <a:rPr lang="en-US" dirty="0" smtClean="0"/>
              <a:t>. </a:t>
            </a:r>
            <a:r>
              <a:rPr lang="id-ID" dirty="0"/>
              <a:t>Protokol ini memungkinkan menjalankan ring totem kedua </a:t>
            </a:r>
            <a:r>
              <a:rPr lang="en-US" dirty="0" smtClean="0"/>
              <a:t>di</a:t>
            </a:r>
            <a:r>
              <a:rPr lang="id-ID" dirty="0" smtClean="0"/>
              <a:t> </a:t>
            </a:r>
            <a:r>
              <a:rPr lang="id-ID" dirty="0"/>
              <a:t>jaringan lain, jaringan ini </a:t>
            </a:r>
            <a:r>
              <a:rPr lang="id-ID" dirty="0" smtClean="0"/>
              <a:t>secara fisik</a:t>
            </a:r>
            <a:r>
              <a:rPr lang="en-US" dirty="0" smtClean="0"/>
              <a:t> </a:t>
            </a:r>
            <a:r>
              <a:rPr lang="en-US" dirty="0" err="1" smtClean="0"/>
              <a:t>harus</a:t>
            </a:r>
            <a:r>
              <a:rPr lang="en-US" dirty="0" smtClean="0"/>
              <a:t> </a:t>
            </a:r>
            <a:r>
              <a:rPr lang="id-ID" dirty="0" smtClean="0"/>
              <a:t>dipisahkan </a:t>
            </a:r>
            <a:r>
              <a:rPr lang="id-ID" dirty="0"/>
              <a:t>dari jaringan ring lain untuk benar-benar meningkatkan ketersediaan</a:t>
            </a:r>
            <a:r>
              <a:rPr lang="id-ID" dirty="0" smtClean="0"/>
              <a:t>.</a:t>
            </a:r>
            <a:endParaRPr lang="en-US" dirty="0" smtClean="0"/>
          </a:p>
        </p:txBody>
      </p:sp>
      <p:sp>
        <p:nvSpPr>
          <p:cNvPr id="4" name="Rectangle 3"/>
          <p:cNvSpPr/>
          <p:nvPr/>
        </p:nvSpPr>
        <p:spPr>
          <a:xfrm>
            <a:off x="646109" y="3409950"/>
            <a:ext cx="11268870" cy="3139321"/>
          </a:xfrm>
          <a:prstGeom prst="rect">
            <a:avLst/>
          </a:prstGeom>
        </p:spPr>
        <p:txBody>
          <a:bodyPr wrap="square">
            <a:spAutoFit/>
          </a:bodyPr>
          <a:lstStyle/>
          <a:p>
            <a:endParaRPr lang="en-US" sz="2400" b="1" dirty="0" smtClean="0">
              <a:latin typeface="NimbusSanL-Bold"/>
            </a:endParaRPr>
          </a:p>
          <a:p>
            <a:r>
              <a:rPr lang="en-US" sz="2400" b="1" dirty="0" smtClean="0">
                <a:latin typeface="NimbusSanL-Bold"/>
              </a:rPr>
              <a:t>RRP </a:t>
            </a:r>
            <a:r>
              <a:rPr lang="en-US" sz="2400" b="1" dirty="0">
                <a:latin typeface="NimbusSanL-Bold"/>
              </a:rPr>
              <a:t>On Cluster </a:t>
            </a:r>
            <a:r>
              <a:rPr lang="en-US" sz="2400" b="1" dirty="0" smtClean="0">
                <a:latin typeface="NimbusSanL-Bold"/>
              </a:rPr>
              <a:t>Creation</a:t>
            </a:r>
          </a:p>
          <a:p>
            <a:endParaRPr lang="en-US" sz="2400" b="1" dirty="0">
              <a:latin typeface="NimbusSanL-Bold"/>
            </a:endParaRPr>
          </a:p>
          <a:p>
            <a:r>
              <a:rPr lang="en-US" dirty="0" err="1" smtClean="0">
                <a:latin typeface="NimbusSanL-Regu"/>
              </a:rPr>
              <a:t>Membuat</a:t>
            </a:r>
            <a:r>
              <a:rPr lang="en-US" dirty="0" smtClean="0">
                <a:latin typeface="NimbusSanL-Regu"/>
              </a:rPr>
              <a:t> </a:t>
            </a:r>
            <a:r>
              <a:rPr lang="en-US" dirty="0" err="1" smtClean="0">
                <a:latin typeface="NimbusSanL-Regu"/>
              </a:rPr>
              <a:t>perintah</a:t>
            </a:r>
            <a:r>
              <a:rPr lang="en-US" dirty="0" smtClean="0">
                <a:latin typeface="NimbusSanL-Regu"/>
              </a:rPr>
              <a:t> </a:t>
            </a:r>
            <a:r>
              <a:rPr lang="en-US" dirty="0" err="1">
                <a:latin typeface="NimbusSanL-ReguItal"/>
              </a:rPr>
              <a:t>pvecm</a:t>
            </a:r>
            <a:r>
              <a:rPr lang="en-US" dirty="0">
                <a:latin typeface="NimbusSanL-ReguItal"/>
              </a:rPr>
              <a:t> </a:t>
            </a:r>
            <a:r>
              <a:rPr lang="en-US" dirty="0" err="1" smtClean="0">
                <a:latin typeface="NimbusSanL-ReguItal"/>
              </a:rPr>
              <a:t>untuk</a:t>
            </a:r>
            <a:r>
              <a:rPr lang="en-US" dirty="0" smtClean="0">
                <a:latin typeface="NimbusSanL-ReguItal"/>
              </a:rPr>
              <a:t> </a:t>
            </a:r>
            <a:r>
              <a:rPr lang="en-US" dirty="0" err="1" smtClean="0">
                <a:latin typeface="NimbusSanL-ReguItal"/>
              </a:rPr>
              <a:t>menambah</a:t>
            </a:r>
            <a:r>
              <a:rPr lang="en-US" dirty="0" smtClean="0">
                <a:latin typeface="NimbusSanL-ReguItal"/>
              </a:rPr>
              <a:t> </a:t>
            </a:r>
            <a:r>
              <a:rPr lang="en-US" dirty="0" smtClean="0">
                <a:latin typeface="NimbusSanL-Regu"/>
              </a:rPr>
              <a:t>parameters </a:t>
            </a:r>
            <a:r>
              <a:rPr lang="en-US" dirty="0" err="1">
                <a:latin typeface="NimbusSanL-ReguItal"/>
              </a:rPr>
              <a:t>bindnetX_addr</a:t>
            </a:r>
            <a:r>
              <a:rPr lang="en-US" dirty="0">
                <a:latin typeface="NimbusSanL-Regu"/>
              </a:rPr>
              <a:t>, </a:t>
            </a:r>
            <a:r>
              <a:rPr lang="en-US" dirty="0" err="1">
                <a:latin typeface="NimbusSanL-ReguItal"/>
              </a:rPr>
              <a:t>ringX_addr</a:t>
            </a:r>
            <a:r>
              <a:rPr lang="en-US" dirty="0">
                <a:latin typeface="NimbusSanL-ReguItal"/>
              </a:rPr>
              <a:t> </a:t>
            </a:r>
            <a:r>
              <a:rPr lang="en-US" dirty="0">
                <a:latin typeface="NimbusSanL-Regu"/>
              </a:rPr>
              <a:t>and </a:t>
            </a:r>
            <a:r>
              <a:rPr lang="en-US" dirty="0" err="1">
                <a:latin typeface="NimbusSanL-ReguItal"/>
              </a:rPr>
              <a:t>rrp_mode</a:t>
            </a:r>
            <a:r>
              <a:rPr lang="en-US" dirty="0">
                <a:latin typeface="NimbusSanL-Regu"/>
              </a:rPr>
              <a:t>,</a:t>
            </a:r>
          </a:p>
          <a:p>
            <a:r>
              <a:rPr lang="en-US" dirty="0" smtClean="0">
                <a:latin typeface="NimbusSanL-Regu"/>
              </a:rPr>
              <a:t>Yang </a:t>
            </a:r>
            <a:r>
              <a:rPr lang="en-US" dirty="0" err="1" smtClean="0">
                <a:latin typeface="NimbusSanL-Regu"/>
              </a:rPr>
              <a:t>dapat</a:t>
            </a:r>
            <a:r>
              <a:rPr lang="en-US" dirty="0" smtClean="0">
                <a:latin typeface="NimbusSanL-Regu"/>
              </a:rPr>
              <a:t> </a:t>
            </a:r>
            <a:r>
              <a:rPr lang="en-US" dirty="0" err="1" smtClean="0">
                <a:latin typeface="NimbusSanL-Regu"/>
              </a:rPr>
              <a:t>digunakan</a:t>
            </a:r>
            <a:r>
              <a:rPr lang="en-US" dirty="0" smtClean="0">
                <a:latin typeface="NimbusSanL-Regu"/>
              </a:rPr>
              <a:t> </a:t>
            </a:r>
            <a:r>
              <a:rPr lang="en-US" dirty="0" err="1" smtClean="0">
                <a:latin typeface="NimbusSanL-Regu"/>
              </a:rPr>
              <a:t>untuk</a:t>
            </a:r>
            <a:r>
              <a:rPr lang="en-US" dirty="0" smtClean="0">
                <a:latin typeface="NimbusSanL-Regu"/>
              </a:rPr>
              <a:t> </a:t>
            </a:r>
            <a:r>
              <a:rPr lang="en-US" dirty="0">
                <a:latin typeface="NimbusSanL-Regu"/>
              </a:rPr>
              <a:t>RRP configuration</a:t>
            </a:r>
            <a:r>
              <a:rPr lang="en-US" dirty="0" smtClean="0">
                <a:latin typeface="NimbusSanL-Regu"/>
              </a:rPr>
              <a:t>.</a:t>
            </a:r>
          </a:p>
          <a:p>
            <a:endParaRPr lang="en-US" dirty="0" smtClean="0"/>
          </a:p>
          <a:p>
            <a:r>
              <a:rPr lang="en-US" dirty="0" smtClean="0"/>
              <a:t>So </a:t>
            </a:r>
            <a:r>
              <a:rPr lang="en-US" dirty="0"/>
              <a:t>if you have two networks, one on the 10.10.10.1/24 and the other on the 10.10.20.1/24 subnet you </a:t>
            </a:r>
            <a:r>
              <a:rPr lang="en-US" dirty="0" smtClean="0"/>
              <a:t>would execute</a:t>
            </a:r>
            <a:r>
              <a:rPr lang="en-US" dirty="0"/>
              <a:t>:</a:t>
            </a:r>
          </a:p>
          <a:p>
            <a:r>
              <a:rPr lang="en-US" b="1" dirty="0" err="1">
                <a:solidFill>
                  <a:srgbClr val="FF0000"/>
                </a:solidFill>
              </a:rPr>
              <a:t>pvecm</a:t>
            </a:r>
            <a:r>
              <a:rPr lang="en-US" b="1" dirty="0">
                <a:solidFill>
                  <a:srgbClr val="FF0000"/>
                </a:solidFill>
              </a:rPr>
              <a:t> create CLUSTERNAME -bindnet0_addr 10.10.10.1 -ring0_addr 10.10.10.1 </a:t>
            </a:r>
            <a:r>
              <a:rPr lang="en-US" b="1" dirty="0" smtClean="0">
                <a:solidFill>
                  <a:srgbClr val="FF0000"/>
                </a:solidFill>
              </a:rPr>
              <a:t>\-</a:t>
            </a:r>
            <a:r>
              <a:rPr lang="en-US" b="1" dirty="0">
                <a:solidFill>
                  <a:srgbClr val="FF0000"/>
                </a:solidFill>
              </a:rPr>
              <a:t>bindnet1_addr 10.10.20.1 -ring1_addr 10.10.20.1</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6"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23</a:t>
            </a:r>
            <a:endParaRPr lang="en-US" dirty="0">
              <a:solidFill>
                <a:schemeClr val="bg1"/>
              </a:solidFill>
            </a:endParaRPr>
          </a:p>
        </p:txBody>
      </p:sp>
    </p:spTree>
    <p:extLst>
      <p:ext uri="{BB962C8B-B14F-4D97-AF65-F5344CB8AC3E}">
        <p14:creationId xmlns:p14="http://schemas.microsoft.com/office/powerpoint/2010/main" val="29152685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66482"/>
          </a:xfrm>
        </p:spPr>
        <p:txBody>
          <a:bodyPr/>
          <a:lstStyle/>
          <a:p>
            <a:r>
              <a:rPr lang="en-US" b="1" dirty="0" smtClean="0"/>
              <a:t>RRP </a:t>
            </a:r>
            <a:r>
              <a:rPr lang="en-US" b="1" dirty="0"/>
              <a:t>On Existing Clusters</a:t>
            </a:r>
            <a:endParaRPr lang="en-US" dirty="0"/>
          </a:p>
        </p:txBody>
      </p:sp>
      <p:sp>
        <p:nvSpPr>
          <p:cNvPr id="3" name="Content Placeholder 2"/>
          <p:cNvSpPr>
            <a:spLocks noGrp="1"/>
          </p:cNvSpPr>
          <p:nvPr>
            <p:ph idx="1"/>
          </p:nvPr>
        </p:nvSpPr>
        <p:spPr>
          <a:xfrm>
            <a:off x="304800" y="1371600"/>
            <a:ext cx="11620500" cy="4876799"/>
          </a:xfrm>
        </p:spPr>
        <p:txBody>
          <a:bodyPr>
            <a:normAutofit/>
          </a:bodyPr>
          <a:lstStyle/>
          <a:p>
            <a:pPr algn="just"/>
            <a:r>
              <a:rPr lang="id-ID" dirty="0" smtClean="0"/>
              <a:t>Anda </a:t>
            </a:r>
            <a:r>
              <a:rPr lang="id-ID" dirty="0"/>
              <a:t>akan melakukan langkah </a:t>
            </a:r>
            <a:r>
              <a:rPr lang="en-US" dirty="0" smtClean="0"/>
              <a:t>yang </a:t>
            </a:r>
            <a:r>
              <a:rPr lang="en-US" dirty="0" err="1" smtClean="0"/>
              <a:t>sama</a:t>
            </a:r>
            <a:r>
              <a:rPr lang="id-ID" dirty="0" smtClean="0"/>
              <a:t> </a:t>
            </a:r>
            <a:r>
              <a:rPr lang="id-ID" dirty="0"/>
              <a:t>seperti yang </a:t>
            </a:r>
            <a:r>
              <a:rPr lang="en-US" dirty="0" err="1" smtClean="0"/>
              <a:t>telah</a:t>
            </a:r>
            <a:r>
              <a:rPr lang="en-US" dirty="0" smtClean="0"/>
              <a:t> </a:t>
            </a:r>
            <a:r>
              <a:rPr lang="id-ID" dirty="0" smtClean="0"/>
              <a:t>dijelaskan </a:t>
            </a:r>
            <a:r>
              <a:rPr lang="id-ID" dirty="0"/>
              <a:t>dalam </a:t>
            </a:r>
            <a:r>
              <a:rPr lang="en-US" dirty="0" err="1" smtClean="0"/>
              <a:t>pemisahan</a:t>
            </a:r>
            <a:r>
              <a:rPr lang="id-ID" dirty="0" smtClean="0"/>
              <a:t> </a:t>
            </a:r>
            <a:r>
              <a:rPr lang="id-ID" dirty="0"/>
              <a:t>jaringan cluster untuk mengaktifkan </a:t>
            </a:r>
            <a:r>
              <a:rPr lang="id-ID" dirty="0" smtClean="0"/>
              <a:t>RRP</a:t>
            </a:r>
            <a:r>
              <a:rPr lang="en-US" dirty="0"/>
              <a:t> </a:t>
            </a:r>
            <a:r>
              <a:rPr lang="id-ID" dirty="0" smtClean="0"/>
              <a:t>menjalankan cluster</a:t>
            </a:r>
            <a:r>
              <a:rPr lang="en-US" dirty="0" smtClean="0"/>
              <a:t>. </a:t>
            </a:r>
            <a:r>
              <a:rPr lang="id-ID" dirty="0" smtClean="0"/>
              <a:t>Perbedaannya adalah</a:t>
            </a:r>
            <a:r>
              <a:rPr lang="en-US" dirty="0" smtClean="0"/>
              <a:t> </a:t>
            </a:r>
            <a:r>
              <a:rPr lang="id-ID" dirty="0" smtClean="0"/>
              <a:t> </a:t>
            </a:r>
            <a:r>
              <a:rPr lang="id-ID" dirty="0"/>
              <a:t>bahwa Anda akan menambahkan ring1 dan menggunakannya bukan ring0</a:t>
            </a:r>
            <a:r>
              <a:rPr lang="id-ID" dirty="0" smtClean="0"/>
              <a:t>.</a:t>
            </a:r>
            <a:endParaRPr lang="en-US" dirty="0" smtClean="0"/>
          </a:p>
          <a:p>
            <a:pPr algn="just"/>
            <a:r>
              <a:rPr lang="id-ID" dirty="0" smtClean="0"/>
              <a:t>Pertama </a:t>
            </a:r>
            <a:r>
              <a:rPr lang="id-ID" dirty="0"/>
              <a:t>tambahkan subbab antarmuka baru </a:t>
            </a:r>
            <a:r>
              <a:rPr lang="en-US" dirty="0" err="1" smtClean="0"/>
              <a:t>pada</a:t>
            </a:r>
            <a:r>
              <a:rPr lang="en-US" dirty="0" smtClean="0"/>
              <a:t> </a:t>
            </a:r>
            <a:r>
              <a:rPr lang="id-ID" dirty="0" smtClean="0"/>
              <a:t>bagian </a:t>
            </a:r>
            <a:r>
              <a:rPr lang="id-ID" dirty="0"/>
              <a:t>totem, </a:t>
            </a:r>
            <a:r>
              <a:rPr lang="id-ID" dirty="0" smtClean="0"/>
              <a:t>s</a:t>
            </a:r>
            <a:r>
              <a:rPr lang="en-US" dirty="0" err="1" smtClean="0"/>
              <a:t>etting</a:t>
            </a:r>
            <a:r>
              <a:rPr lang="en-US" dirty="0" smtClean="0"/>
              <a:t> </a:t>
            </a:r>
            <a:r>
              <a:rPr lang="id-ID" dirty="0" smtClean="0"/>
              <a:t>properti </a:t>
            </a:r>
            <a:r>
              <a:rPr lang="id-ID" dirty="0"/>
              <a:t>ringnumber ke 1. </a:t>
            </a:r>
            <a:r>
              <a:rPr lang="id-ID" dirty="0" smtClean="0"/>
              <a:t>Set</a:t>
            </a:r>
            <a:r>
              <a:rPr lang="en-US" dirty="0" smtClean="0"/>
              <a:t> interface</a:t>
            </a:r>
            <a:r>
              <a:rPr lang="id-ID" dirty="0" smtClean="0"/>
              <a:t> </a:t>
            </a:r>
            <a:r>
              <a:rPr lang="id-ID" dirty="0"/>
              <a:t>properti </a:t>
            </a:r>
            <a:r>
              <a:rPr lang="id-ID" b="1" dirty="0"/>
              <a:t>bindnetaddr</a:t>
            </a:r>
            <a:r>
              <a:rPr lang="id-ID" dirty="0"/>
              <a:t> ke alamat subnet yang telah Anda konfigurasikan untuk </a:t>
            </a:r>
            <a:r>
              <a:rPr lang="en-US" dirty="0" smtClean="0"/>
              <a:t>ring</a:t>
            </a:r>
            <a:r>
              <a:rPr lang="id-ID" dirty="0" smtClean="0"/>
              <a:t> </a:t>
            </a:r>
            <a:r>
              <a:rPr lang="id-ID" dirty="0"/>
              <a:t>baru </a:t>
            </a:r>
            <a:r>
              <a:rPr lang="id-ID" dirty="0" smtClean="0"/>
              <a:t>Anda.</a:t>
            </a:r>
            <a:endParaRPr lang="en-US" dirty="0" smtClean="0"/>
          </a:p>
          <a:p>
            <a:pPr algn="just"/>
            <a:r>
              <a:rPr lang="id-ID" dirty="0" smtClean="0"/>
              <a:t>Selanjutnya </a:t>
            </a:r>
            <a:r>
              <a:rPr lang="id-ID" dirty="0"/>
              <a:t>atur rrp_mode menjadi pasif, ini adalah satu-satunya mode stabil.</a:t>
            </a:r>
            <a:br>
              <a:rPr lang="id-ID" dirty="0"/>
            </a:br>
            <a:r>
              <a:rPr lang="id-ID" dirty="0"/>
              <a:t>Kemudian tambahkan ke setiap entri node di bagian nodelist </a:t>
            </a:r>
            <a:r>
              <a:rPr lang="id-ID" b="1" dirty="0"/>
              <a:t>properti ring1_addr </a:t>
            </a:r>
            <a:r>
              <a:rPr lang="id-ID" dirty="0"/>
              <a:t>barunya dengan </a:t>
            </a:r>
            <a:r>
              <a:rPr lang="en-US" dirty="0" smtClean="0"/>
              <a:t>node </a:t>
            </a:r>
            <a:r>
              <a:rPr lang="en-US" dirty="0" err="1" smtClean="0"/>
              <a:t>tambahan</a:t>
            </a:r>
            <a:r>
              <a:rPr lang="en-US" dirty="0" smtClean="0"/>
              <a:t> ring  </a:t>
            </a:r>
            <a:r>
              <a:rPr lang="id-ID" dirty="0" smtClean="0"/>
              <a:t>alamat</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24</a:t>
            </a:r>
            <a:endParaRPr lang="en-US" dirty="0">
              <a:solidFill>
                <a:schemeClr val="bg1"/>
              </a:solidFill>
            </a:endParaRPr>
          </a:p>
        </p:txBody>
      </p:sp>
    </p:spTree>
    <p:extLst>
      <p:ext uri="{BB962C8B-B14F-4D97-AF65-F5344CB8AC3E}">
        <p14:creationId xmlns:p14="http://schemas.microsoft.com/office/powerpoint/2010/main" val="17601051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203" y="970039"/>
            <a:ext cx="11088689" cy="1400530"/>
          </a:xfrm>
        </p:spPr>
        <p:txBody>
          <a:bodyPr/>
          <a:lstStyle/>
          <a:p>
            <a:r>
              <a:rPr lang="en-US" sz="2500" dirty="0"/>
              <a:t>So if you have two networks, one on the </a:t>
            </a:r>
            <a:r>
              <a:rPr lang="en-US" sz="2500" i="1" dirty="0"/>
              <a:t>10.10.10.1/24</a:t>
            </a:r>
            <a:r>
              <a:rPr lang="en-US" sz="2500" dirty="0"/>
              <a:t> and the other on the </a:t>
            </a:r>
            <a:r>
              <a:rPr lang="en-US" sz="2500" i="1" dirty="0"/>
              <a:t>10.10.20.1/24 </a:t>
            </a:r>
            <a:r>
              <a:rPr lang="en-US" sz="2500" dirty="0"/>
              <a:t>subnet, the final configuration file should look like:</a:t>
            </a:r>
            <a:br>
              <a:rPr lang="en-US" sz="2500" dirty="0"/>
            </a:br>
            <a:endParaRPr lang="en-US" sz="2500" dirty="0"/>
          </a:p>
        </p:txBody>
      </p:sp>
      <p:pic>
        <p:nvPicPr>
          <p:cNvPr id="4" name="Content Placeholder 3"/>
          <p:cNvPicPr>
            <a:picLocks noGrp="1" noChangeAspect="1"/>
          </p:cNvPicPr>
          <p:nvPr>
            <p:ph idx="1"/>
          </p:nvPr>
        </p:nvPicPr>
        <p:blipFill>
          <a:blip r:embed="rId2"/>
          <a:stretch>
            <a:fillRect/>
          </a:stretch>
        </p:blipFill>
        <p:spPr>
          <a:xfrm>
            <a:off x="819555" y="2070496"/>
            <a:ext cx="4823312" cy="4502944"/>
          </a:xfrm>
          <a:prstGeom prst="rect">
            <a:avLst/>
          </a:prstGeom>
        </p:spPr>
      </p:pic>
      <p:pic>
        <p:nvPicPr>
          <p:cNvPr id="5" name="Picture 4"/>
          <p:cNvPicPr>
            <a:picLocks noChangeAspect="1"/>
          </p:cNvPicPr>
          <p:nvPr/>
        </p:nvPicPr>
        <p:blipFill>
          <a:blip r:embed="rId3"/>
          <a:stretch>
            <a:fillRect/>
          </a:stretch>
        </p:blipFill>
        <p:spPr>
          <a:xfrm>
            <a:off x="5887548" y="2624137"/>
            <a:ext cx="5485302" cy="3395663"/>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7"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25</a:t>
            </a:r>
            <a:endParaRPr lang="en-US" dirty="0">
              <a:solidFill>
                <a:schemeClr val="bg1"/>
              </a:solidFill>
            </a:endParaRPr>
          </a:p>
        </p:txBody>
      </p:sp>
    </p:spTree>
    <p:extLst>
      <p:ext uri="{BB962C8B-B14F-4D97-AF65-F5344CB8AC3E}">
        <p14:creationId xmlns:p14="http://schemas.microsoft.com/office/powerpoint/2010/main" val="10732051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27061" y="685800"/>
            <a:ext cx="6675701" cy="261223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7"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26</a:t>
            </a:r>
            <a:endParaRPr lang="en-US" dirty="0">
              <a:solidFill>
                <a:schemeClr val="bg1"/>
              </a:solidFill>
            </a:endParaRPr>
          </a:p>
        </p:txBody>
      </p:sp>
      <p:sp>
        <p:nvSpPr>
          <p:cNvPr id="2" name="Rectangle 1"/>
          <p:cNvSpPr/>
          <p:nvPr/>
        </p:nvSpPr>
        <p:spPr>
          <a:xfrm>
            <a:off x="627060" y="3709270"/>
            <a:ext cx="10909943" cy="1754326"/>
          </a:xfrm>
          <a:prstGeom prst="rect">
            <a:avLst/>
          </a:prstGeom>
        </p:spPr>
        <p:txBody>
          <a:bodyPr wrap="square">
            <a:spAutoFit/>
          </a:bodyPr>
          <a:lstStyle/>
          <a:p>
            <a:pPr algn="just"/>
            <a:r>
              <a:rPr lang="id-ID" dirty="0" smtClean="0">
                <a:latin typeface="Calibri" panose="020F0502020204030204" pitchFamily="34" charset="0"/>
                <a:ea typeface="Calibri" panose="020F0502020204030204" pitchFamily="34" charset="0"/>
                <a:cs typeface="Times New Roman" panose="02020603050405020304" pitchFamily="18" charset="0"/>
              </a:rPr>
              <a:t>hasilnya </a:t>
            </a:r>
            <a:r>
              <a:rPr lang="id-ID" dirty="0">
                <a:latin typeface="Calibri" panose="020F0502020204030204" pitchFamily="34" charset="0"/>
                <a:ea typeface="Calibri" panose="020F0502020204030204" pitchFamily="34" charset="0"/>
                <a:cs typeface="Times New Roman" panose="02020603050405020304" pitchFamily="18" charset="0"/>
              </a:rPr>
              <a:t>seperti yang dijelaskan di bagian file corosync.conf</a:t>
            </a:r>
            <a:r>
              <a:rPr lang="id-ID" dirty="0" smtClean="0">
                <a:latin typeface="Calibri" panose="020F0502020204030204" pitchFamily="34" charset="0"/>
                <a:ea typeface="Calibri" panose="020F0502020204030204" pitchFamily="34" charset="0"/>
                <a:cs typeface="Times New Roman" panose="02020603050405020304" pitchFamily="18" charset="0"/>
              </a:rPr>
              <a:t>.</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gn="just"/>
            <a:r>
              <a:rPr lang="id-ID" dirty="0">
                <a:latin typeface="Calibri" panose="020F0502020204030204" pitchFamily="34" charset="0"/>
                <a:ea typeface="Calibri" panose="020F0502020204030204" pitchFamily="34" charset="0"/>
                <a:cs typeface="Times New Roman" panose="02020603050405020304" pitchFamily="18" charset="0"/>
              </a:rPr>
              <a:t/>
            </a:r>
            <a:br>
              <a:rPr lang="id-ID" dirty="0">
                <a:latin typeface="Calibri" panose="020F0502020204030204" pitchFamily="34" charset="0"/>
                <a:ea typeface="Calibri" panose="020F0502020204030204" pitchFamily="34" charset="0"/>
                <a:cs typeface="Times New Roman" panose="02020603050405020304" pitchFamily="18" charset="0"/>
              </a:rPr>
            </a:br>
            <a:r>
              <a:rPr lang="en-US" dirty="0" err="1" smtClean="0">
                <a:latin typeface="Calibri" panose="020F0502020204030204" pitchFamily="34" charset="0"/>
                <a:ea typeface="Calibri" panose="020F0502020204030204" pitchFamily="34" charset="0"/>
                <a:cs typeface="Times New Roman" panose="02020603050405020304" pitchFamily="18" charset="0"/>
              </a:rPr>
              <a:t>perubahan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ini</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tidak</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dapat</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diberlakukan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dan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perlu</a:t>
            </a:r>
            <a:r>
              <a:rPr lang="en-US" dirty="0" smtClean="0">
                <a:latin typeface="Calibri" panose="020F0502020204030204" pitchFamily="34" charset="0"/>
                <a:ea typeface="Calibri" panose="020F0502020204030204" pitchFamily="34" charset="0"/>
                <a:cs typeface="Times New Roman" panose="02020603050405020304" pitchFamily="18" charset="0"/>
              </a:rPr>
              <a:t> restart </a:t>
            </a:r>
            <a:r>
              <a:rPr lang="id-ID" dirty="0" smtClean="0">
                <a:latin typeface="Calibri" panose="020F0502020204030204" pitchFamily="34" charset="0"/>
                <a:ea typeface="Calibri" panose="020F0502020204030204" pitchFamily="34" charset="0"/>
                <a:cs typeface="Times New Roman" panose="02020603050405020304" pitchFamily="18" charset="0"/>
              </a:rPr>
              <a:t>corosync</a:t>
            </a:r>
            <a:r>
              <a:rPr lang="id-ID" dirty="0">
                <a:latin typeface="Calibri" panose="020F0502020204030204" pitchFamily="34" charset="0"/>
                <a:ea typeface="Calibri" panose="020F0502020204030204" pitchFamily="34" charset="0"/>
                <a:cs typeface="Times New Roman" panose="02020603050405020304" pitchFamily="18" charset="0"/>
              </a:rPr>
              <a:t>. </a:t>
            </a:r>
            <a:r>
              <a:rPr lang="en-US" dirty="0" err="1" smtClean="0">
                <a:latin typeface="Calibri" panose="020F0502020204030204" pitchFamily="34" charset="0"/>
                <a:ea typeface="Calibri" panose="020F0502020204030204" pitchFamily="34" charset="0"/>
                <a:cs typeface="Times New Roman" panose="02020603050405020304" pitchFamily="18" charset="0"/>
              </a:rPr>
              <a:t>Sarannya</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id-ID" dirty="0" smtClean="0">
                <a:latin typeface="Calibri" panose="020F0502020204030204" pitchFamily="34" charset="0"/>
                <a:ea typeface="Calibri" panose="020F0502020204030204" pitchFamily="34" charset="0"/>
                <a:cs typeface="Times New Roman" panose="02020603050405020304" pitchFamily="18" charset="0"/>
              </a:rPr>
              <a:t> adalah</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id-ID" dirty="0" smtClean="0">
                <a:latin typeface="Calibri" panose="020F0502020204030204" pitchFamily="34" charset="0"/>
                <a:ea typeface="Calibri" panose="020F0502020204030204" pitchFamily="34" charset="0"/>
                <a:cs typeface="Times New Roman" panose="02020603050405020304" pitchFamily="18" charset="0"/>
              </a:rPr>
              <a:t>restart </a:t>
            </a:r>
            <a:r>
              <a:rPr lang="id-ID" dirty="0">
                <a:latin typeface="Calibri" panose="020F0502020204030204" pitchFamily="34" charset="0"/>
                <a:ea typeface="Calibri" panose="020F0502020204030204" pitchFamily="34" charset="0"/>
                <a:cs typeface="Times New Roman" panose="02020603050405020304" pitchFamily="18" charset="0"/>
              </a:rPr>
              <a:t>dari </a:t>
            </a:r>
            <a:r>
              <a:rPr lang="id-ID" dirty="0" smtClean="0">
                <a:latin typeface="Calibri" panose="020F0502020204030204" pitchFamily="34" charset="0"/>
                <a:ea typeface="Calibri" panose="020F0502020204030204" pitchFamily="34" charset="0"/>
                <a:cs typeface="Times New Roman" panose="02020603050405020304" pitchFamily="18" charset="0"/>
              </a:rPr>
              <a:t>keseluruhan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id-ID" dirty="0" smtClean="0">
                <a:latin typeface="Calibri" panose="020F0502020204030204" pitchFamily="34" charset="0"/>
                <a:ea typeface="Calibri" panose="020F0502020204030204" pitchFamily="34" charset="0"/>
                <a:cs typeface="Times New Roman" panose="02020603050405020304" pitchFamily="18" charset="0"/>
              </a:rPr>
              <a:t>cluster</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id-ID" dirty="0" smtClean="0">
                <a:latin typeface="Calibri" panose="020F0502020204030204" pitchFamily="34" charset="0"/>
                <a:ea typeface="Calibri" panose="020F0502020204030204" pitchFamily="34" charset="0"/>
                <a:cs typeface="Times New Roman" panose="02020603050405020304" pitchFamily="18" charset="0"/>
              </a:rPr>
              <a:t>Jika tidak </a:t>
            </a:r>
            <a:r>
              <a:rPr lang="id-ID" dirty="0">
                <a:latin typeface="Calibri" panose="020F0502020204030204" pitchFamily="34" charset="0"/>
                <a:ea typeface="Calibri" panose="020F0502020204030204" pitchFamily="34" charset="0"/>
                <a:cs typeface="Times New Roman" panose="02020603050405020304" pitchFamily="18" charset="0"/>
              </a:rPr>
              <a:t>bisa me-reboot seluruh cluster pastikan tidak ada layanan High Availability yang dikonfigurasi </a:t>
            </a:r>
            <a:r>
              <a:rPr lang="id-ID" dirty="0" smtClean="0">
                <a:latin typeface="Calibri" panose="020F0502020204030204" pitchFamily="34" charset="0"/>
                <a:ea typeface="Calibri" panose="020F0502020204030204" pitchFamily="34" charset="0"/>
                <a:cs typeface="Times New Roman" panose="02020603050405020304" pitchFamily="18" charset="0"/>
              </a:rPr>
              <a:t>dan</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id-ID" dirty="0" smtClean="0">
                <a:latin typeface="Calibri" panose="020F0502020204030204" pitchFamily="34" charset="0"/>
                <a:ea typeface="Calibri" panose="020F0502020204030204" pitchFamily="34" charset="0"/>
                <a:cs typeface="Times New Roman" panose="02020603050405020304" pitchFamily="18" charset="0"/>
              </a:rPr>
              <a:t>berhenti</a:t>
            </a:r>
            <a:r>
              <a:rPr lang="en-US" dirty="0" smtClean="0">
                <a:latin typeface="Calibri" panose="020F0502020204030204" pitchFamily="34" charset="0"/>
                <a:ea typeface="Calibri" panose="020F0502020204030204" pitchFamily="34" charset="0"/>
                <a:cs typeface="Times New Roman" panose="02020603050405020304" pitchFamily="18" charset="0"/>
              </a:rPr>
              <a:t> l</a:t>
            </a:r>
            <a:r>
              <a:rPr lang="id-ID" dirty="0" smtClean="0">
                <a:latin typeface="Calibri" panose="020F0502020204030204" pitchFamily="34" charset="0"/>
                <a:ea typeface="Calibri" panose="020F0502020204030204" pitchFamily="34" charset="0"/>
                <a:cs typeface="Times New Roman" panose="02020603050405020304" pitchFamily="18" charset="0"/>
              </a:rPr>
              <a:t>ayanan </a:t>
            </a:r>
            <a:r>
              <a:rPr lang="id-ID" dirty="0">
                <a:latin typeface="Calibri" panose="020F0502020204030204" pitchFamily="34" charset="0"/>
                <a:ea typeface="Calibri" panose="020F0502020204030204" pitchFamily="34" charset="0"/>
                <a:cs typeface="Times New Roman" panose="02020603050405020304" pitchFamily="18" charset="0"/>
              </a:rPr>
              <a:t>corosync pada semua node Setelah corosync dihentikan pada semua node, mulailah satu demi satu lagi</a:t>
            </a:r>
            <a:r>
              <a:rPr lang="id-ID" dirty="0" smtClean="0">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Tree>
    <p:extLst>
      <p:ext uri="{BB962C8B-B14F-4D97-AF65-F5344CB8AC3E}">
        <p14:creationId xmlns:p14="http://schemas.microsoft.com/office/powerpoint/2010/main" val="20067794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205726"/>
            <a:ext cx="9404723" cy="823632"/>
          </a:xfrm>
        </p:spPr>
        <p:txBody>
          <a:bodyPr/>
          <a:lstStyle/>
          <a:p>
            <a:r>
              <a:rPr lang="en-US" b="1" dirty="0" err="1" smtClean="0"/>
              <a:t>Corosync</a:t>
            </a:r>
            <a:r>
              <a:rPr lang="en-US" b="1" dirty="0" smtClean="0"/>
              <a:t> </a:t>
            </a:r>
            <a:r>
              <a:rPr lang="en-US" b="1" dirty="0"/>
              <a:t>Configuration</a:t>
            </a:r>
            <a:endParaRPr lang="en-US" dirty="0"/>
          </a:p>
        </p:txBody>
      </p:sp>
      <p:sp>
        <p:nvSpPr>
          <p:cNvPr id="3" name="Content Placeholder 2"/>
          <p:cNvSpPr>
            <a:spLocks noGrp="1"/>
          </p:cNvSpPr>
          <p:nvPr>
            <p:ph idx="1"/>
          </p:nvPr>
        </p:nvSpPr>
        <p:spPr>
          <a:xfrm>
            <a:off x="252919" y="1218988"/>
            <a:ext cx="11539031" cy="5029411"/>
          </a:xfrm>
        </p:spPr>
        <p:txBody>
          <a:bodyPr>
            <a:normAutofit fontScale="92500" lnSpcReduction="10000"/>
          </a:bodyPr>
          <a:lstStyle/>
          <a:p>
            <a:pPr algn="just"/>
            <a:r>
              <a:rPr lang="en-US" dirty="0" smtClean="0"/>
              <a:t>File /</a:t>
            </a:r>
            <a:r>
              <a:rPr lang="en-US" dirty="0" err="1" smtClean="0"/>
              <a:t>ect</a:t>
            </a:r>
            <a:r>
              <a:rPr lang="en-US" dirty="0" smtClean="0"/>
              <a:t>/</a:t>
            </a:r>
            <a:r>
              <a:rPr lang="en-US" dirty="0" err="1" smtClean="0"/>
              <a:t>pve</a:t>
            </a:r>
            <a:r>
              <a:rPr lang="en-US" dirty="0" smtClean="0"/>
              <a:t>/</a:t>
            </a:r>
            <a:r>
              <a:rPr lang="en-US" dirty="0" err="1" smtClean="0"/>
              <a:t>corosync.conf</a:t>
            </a:r>
            <a:r>
              <a:rPr lang="en-US" dirty="0" smtClean="0"/>
              <a:t> </a:t>
            </a:r>
            <a:r>
              <a:rPr lang="en-US" dirty="0"/>
              <a:t>file </a:t>
            </a:r>
            <a:r>
              <a:rPr lang="en-US" dirty="0" err="1" smtClean="0"/>
              <a:t>memainkan</a:t>
            </a:r>
            <a:r>
              <a:rPr lang="en-US" dirty="0" smtClean="0"/>
              <a:t> </a:t>
            </a:r>
            <a:r>
              <a:rPr lang="en-US" dirty="0" err="1" smtClean="0"/>
              <a:t>peran</a:t>
            </a:r>
            <a:r>
              <a:rPr lang="en-US" dirty="0" smtClean="0"/>
              <a:t> </a:t>
            </a:r>
            <a:r>
              <a:rPr lang="en-US" dirty="0" err="1" smtClean="0"/>
              <a:t>sental</a:t>
            </a:r>
            <a:r>
              <a:rPr lang="en-US" dirty="0" smtClean="0"/>
              <a:t> </a:t>
            </a:r>
            <a:r>
              <a:rPr lang="en-US" dirty="0" err="1" smtClean="0"/>
              <a:t>pada</a:t>
            </a:r>
            <a:r>
              <a:rPr lang="en-US" dirty="0" smtClean="0"/>
              <a:t> cluster </a:t>
            </a:r>
            <a:r>
              <a:rPr lang="en-US" dirty="0" err="1" smtClean="0"/>
              <a:t>Proxmox</a:t>
            </a:r>
            <a:r>
              <a:rPr lang="en-US" dirty="0" smtClean="0"/>
              <a:t> VE. </a:t>
            </a:r>
            <a:r>
              <a:rPr lang="en-US" dirty="0" err="1" smtClean="0"/>
              <a:t>Ini</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mengendalikan</a:t>
            </a:r>
            <a:r>
              <a:rPr lang="en-US" dirty="0" smtClean="0"/>
              <a:t> member ship cluster </a:t>
            </a:r>
            <a:r>
              <a:rPr lang="en-US" dirty="0" err="1" smtClean="0"/>
              <a:t>dan</a:t>
            </a:r>
            <a:r>
              <a:rPr lang="en-US" dirty="0" smtClean="0"/>
              <a:t> </a:t>
            </a:r>
            <a:r>
              <a:rPr lang="en-US" dirty="0" err="1" smtClean="0"/>
              <a:t>jaringannya</a:t>
            </a:r>
            <a:r>
              <a:rPr lang="en-US" dirty="0" smtClean="0"/>
              <a:t>. </a:t>
            </a:r>
            <a:r>
              <a:rPr lang="en-US" dirty="0" err="1" smtClean="0"/>
              <a:t>Untuk</a:t>
            </a:r>
            <a:r>
              <a:rPr lang="en-US" dirty="0" smtClean="0"/>
              <a:t> membership node, </a:t>
            </a:r>
            <a:r>
              <a:rPr lang="en-US" dirty="0" err="1" smtClean="0"/>
              <a:t>anda</a:t>
            </a:r>
            <a:r>
              <a:rPr lang="en-US" dirty="0" smtClean="0"/>
              <a:t> </a:t>
            </a:r>
            <a:r>
              <a:rPr lang="en-US" dirty="0" err="1" smtClean="0"/>
              <a:t>diharuskan</a:t>
            </a:r>
            <a:r>
              <a:rPr lang="en-US" dirty="0" smtClean="0"/>
              <a:t> </a:t>
            </a:r>
            <a:r>
              <a:rPr lang="en-US" dirty="0" err="1" smtClean="0"/>
              <a:t>selalu</a:t>
            </a:r>
            <a:r>
              <a:rPr lang="en-US" dirty="0" smtClean="0"/>
              <a:t> </a:t>
            </a:r>
            <a:r>
              <a:rPr lang="en-US" dirty="0" err="1" smtClean="0"/>
              <a:t>menggunakan</a:t>
            </a:r>
            <a:r>
              <a:rPr lang="en-US" dirty="0" smtClean="0"/>
              <a:t> tool </a:t>
            </a:r>
            <a:r>
              <a:rPr lang="en-US" dirty="0" err="1" smtClean="0"/>
              <a:t>pvecm</a:t>
            </a:r>
            <a:r>
              <a:rPr lang="en-US" dirty="0" smtClean="0"/>
              <a:t> yang </a:t>
            </a:r>
            <a:r>
              <a:rPr lang="en-US" dirty="0" err="1" smtClean="0"/>
              <a:t>tersedia</a:t>
            </a:r>
            <a:r>
              <a:rPr lang="en-US" dirty="0" smtClean="0"/>
              <a:t> </a:t>
            </a:r>
            <a:r>
              <a:rPr lang="en-US" dirty="0" err="1" smtClean="0"/>
              <a:t>oleh</a:t>
            </a:r>
            <a:r>
              <a:rPr lang="en-US" dirty="0" smtClean="0"/>
              <a:t> </a:t>
            </a:r>
            <a:r>
              <a:rPr lang="en-US" dirty="0" err="1" smtClean="0"/>
              <a:t>Proxmox</a:t>
            </a:r>
            <a:r>
              <a:rPr lang="en-US" dirty="0" smtClean="0"/>
              <a:t> VE. </a:t>
            </a:r>
            <a:r>
              <a:rPr lang="en-US" dirty="0" err="1" smtClean="0"/>
              <a:t>Anda</a:t>
            </a:r>
            <a:r>
              <a:rPr lang="en-US" dirty="0" smtClean="0"/>
              <a:t> </a:t>
            </a:r>
            <a:r>
              <a:rPr lang="en-US" dirty="0" err="1" smtClean="0"/>
              <a:t>harus</a:t>
            </a:r>
            <a:r>
              <a:rPr lang="en-US" dirty="0" smtClean="0"/>
              <a:t> </a:t>
            </a:r>
            <a:r>
              <a:rPr lang="en-US" dirty="0" err="1" smtClean="0"/>
              <a:t>melakukan</a:t>
            </a:r>
            <a:r>
              <a:rPr lang="en-US" dirty="0" smtClean="0"/>
              <a:t> </a:t>
            </a:r>
            <a:r>
              <a:rPr lang="en-US" dirty="0" err="1" smtClean="0"/>
              <a:t>konfigurasi</a:t>
            </a:r>
            <a:r>
              <a:rPr lang="en-US" dirty="0" smtClean="0"/>
              <a:t> </a:t>
            </a:r>
            <a:r>
              <a:rPr lang="en-US" dirty="0" err="1" smtClean="0"/>
              <a:t>secara</a:t>
            </a:r>
            <a:r>
              <a:rPr lang="en-US" dirty="0" smtClean="0"/>
              <a:t> manual </a:t>
            </a:r>
            <a:r>
              <a:rPr lang="en-US" dirty="0" err="1" smtClean="0"/>
              <a:t>untuk</a:t>
            </a:r>
            <a:r>
              <a:rPr lang="en-US" dirty="0" smtClean="0"/>
              <a:t> </a:t>
            </a:r>
            <a:r>
              <a:rPr lang="en-US" dirty="0" err="1" smtClean="0"/>
              <a:t>melkukan</a:t>
            </a:r>
            <a:r>
              <a:rPr lang="en-US" dirty="0" smtClean="0"/>
              <a:t> </a:t>
            </a:r>
            <a:r>
              <a:rPr lang="en-US" dirty="0" err="1" smtClean="0"/>
              <a:t>perubahan</a:t>
            </a:r>
            <a:r>
              <a:rPr lang="en-US" dirty="0" smtClean="0"/>
              <a:t> </a:t>
            </a:r>
            <a:r>
              <a:rPr lang="en-US" dirty="0" err="1" smtClean="0"/>
              <a:t>laiinya</a:t>
            </a:r>
            <a:r>
              <a:rPr lang="en-US" dirty="0" smtClean="0"/>
              <a:t>. </a:t>
            </a:r>
            <a:r>
              <a:rPr lang="en-US" dirty="0" err="1" smtClean="0"/>
              <a:t>Berikut</a:t>
            </a:r>
            <a:r>
              <a:rPr lang="en-US" dirty="0" smtClean="0"/>
              <a:t> </a:t>
            </a:r>
            <a:r>
              <a:rPr lang="en-US" dirty="0" err="1" smtClean="0"/>
              <a:t>ini</a:t>
            </a:r>
            <a:r>
              <a:rPr lang="en-US" dirty="0" smtClean="0"/>
              <a:t> </a:t>
            </a:r>
            <a:r>
              <a:rPr lang="en-US" dirty="0" err="1" smtClean="0"/>
              <a:t>adalah</a:t>
            </a:r>
            <a:r>
              <a:rPr lang="en-US" dirty="0" smtClean="0"/>
              <a:t> </a:t>
            </a:r>
            <a:r>
              <a:rPr lang="en-US" dirty="0" err="1" smtClean="0"/>
              <a:t>beberapa</a:t>
            </a:r>
            <a:r>
              <a:rPr lang="en-US" dirty="0" smtClean="0"/>
              <a:t> </a:t>
            </a:r>
            <a:r>
              <a:rPr lang="en-US" dirty="0" err="1" smtClean="0"/>
              <a:t>kiat</a:t>
            </a:r>
            <a:r>
              <a:rPr lang="en-US" dirty="0" smtClean="0"/>
              <a:t> </a:t>
            </a:r>
            <a:r>
              <a:rPr lang="en-US" dirty="0" err="1" smtClean="0"/>
              <a:t>praktis</a:t>
            </a:r>
            <a:r>
              <a:rPr lang="en-US" dirty="0" smtClean="0"/>
              <a:t> </a:t>
            </a:r>
            <a:r>
              <a:rPr lang="en-US" dirty="0" err="1" smtClean="0"/>
              <a:t>untuk</a:t>
            </a:r>
            <a:r>
              <a:rPr lang="en-US" dirty="0" smtClean="0"/>
              <a:t> </a:t>
            </a:r>
            <a:r>
              <a:rPr lang="en-US" dirty="0" err="1" smtClean="0"/>
              <a:t>melakukan</a:t>
            </a:r>
            <a:r>
              <a:rPr lang="en-US" dirty="0" smtClean="0"/>
              <a:t> </a:t>
            </a:r>
            <a:r>
              <a:rPr lang="en-US" dirty="0" err="1" smtClean="0"/>
              <a:t>hal</a:t>
            </a:r>
            <a:r>
              <a:rPr lang="en-US" dirty="0" smtClean="0"/>
              <a:t> </a:t>
            </a:r>
            <a:r>
              <a:rPr lang="en-US" dirty="0" err="1" smtClean="0"/>
              <a:t>tersebut</a:t>
            </a:r>
            <a:r>
              <a:rPr lang="en-US" dirty="0" smtClean="0"/>
              <a:t>.</a:t>
            </a:r>
          </a:p>
          <a:p>
            <a:pPr algn="just"/>
            <a:endParaRPr lang="en-US" dirty="0" smtClean="0"/>
          </a:p>
          <a:p>
            <a:pPr algn="just"/>
            <a:r>
              <a:rPr lang="en-US" dirty="0" smtClean="0"/>
              <a:t>1. </a:t>
            </a:r>
            <a:r>
              <a:rPr lang="en-US" b="1" dirty="0"/>
              <a:t>Edit </a:t>
            </a:r>
            <a:r>
              <a:rPr lang="en-US" b="1" dirty="0" err="1" smtClean="0"/>
              <a:t>corosync.conf</a:t>
            </a:r>
            <a:endParaRPr lang="en-US" b="1" dirty="0" smtClean="0"/>
          </a:p>
          <a:p>
            <a:pPr algn="just"/>
            <a:r>
              <a:rPr lang="en-US" dirty="0" err="1" smtClean="0"/>
              <a:t>Melakukan</a:t>
            </a:r>
            <a:r>
              <a:rPr lang="en-US" dirty="0" smtClean="0"/>
              <a:t> </a:t>
            </a:r>
            <a:r>
              <a:rPr lang="en-US" dirty="0" err="1" smtClean="0"/>
              <a:t>pengeditan</a:t>
            </a:r>
            <a:r>
              <a:rPr lang="en-US" dirty="0" smtClean="0"/>
              <a:t> file </a:t>
            </a:r>
            <a:r>
              <a:rPr lang="en-US" dirty="0" err="1" smtClean="0"/>
              <a:t>corosync.conf</a:t>
            </a:r>
            <a:r>
              <a:rPr lang="en-US" dirty="0" smtClean="0"/>
              <a:t> </a:t>
            </a:r>
            <a:r>
              <a:rPr lang="en-US" dirty="0"/>
              <a:t>file </a:t>
            </a:r>
            <a:r>
              <a:rPr lang="en-US" dirty="0" err="1" smtClean="0"/>
              <a:t>tidak</a:t>
            </a:r>
            <a:r>
              <a:rPr lang="en-US" dirty="0" smtClean="0"/>
              <a:t> </a:t>
            </a:r>
            <a:r>
              <a:rPr lang="en-US" dirty="0" err="1" smtClean="0"/>
              <a:t>selalu</a:t>
            </a:r>
            <a:r>
              <a:rPr lang="en-US" dirty="0" smtClean="0"/>
              <a:t> </a:t>
            </a:r>
            <a:r>
              <a:rPr lang="en-US" dirty="0" err="1" smtClean="0"/>
              <a:t>berjalan</a:t>
            </a:r>
            <a:r>
              <a:rPr lang="en-US" dirty="0" smtClean="0"/>
              <a:t> </a:t>
            </a:r>
            <a:r>
              <a:rPr lang="en-US" dirty="0" err="1" smtClean="0"/>
              <a:t>lancar</a:t>
            </a:r>
            <a:r>
              <a:rPr lang="en-US" dirty="0" smtClean="0"/>
              <a:t>. Ada </a:t>
            </a:r>
            <a:r>
              <a:rPr lang="en-US" dirty="0" err="1" smtClean="0"/>
              <a:t>dua</a:t>
            </a:r>
            <a:r>
              <a:rPr lang="en-US" dirty="0" smtClean="0"/>
              <a:t> </a:t>
            </a:r>
            <a:r>
              <a:rPr lang="en-US" dirty="0" err="1" smtClean="0"/>
              <a:t>pada</a:t>
            </a:r>
            <a:r>
              <a:rPr lang="en-US" dirty="0" smtClean="0"/>
              <a:t> </a:t>
            </a:r>
            <a:r>
              <a:rPr lang="en-US" dirty="0" err="1" smtClean="0"/>
              <a:t>setiap</a:t>
            </a:r>
            <a:r>
              <a:rPr lang="en-US" dirty="0" smtClean="0"/>
              <a:t> </a:t>
            </a:r>
            <a:r>
              <a:rPr lang="en-US" dirty="0" err="1" smtClean="0"/>
              <a:t>claster</a:t>
            </a:r>
            <a:r>
              <a:rPr lang="en-US" dirty="0" smtClean="0"/>
              <a:t>, </a:t>
            </a:r>
            <a:r>
              <a:rPr lang="en-US" dirty="0"/>
              <a:t>one in </a:t>
            </a:r>
            <a:r>
              <a:rPr lang="en-US" b="1" dirty="0"/>
              <a:t>/ </a:t>
            </a:r>
            <a:r>
              <a:rPr lang="en-US" b="1" dirty="0" err="1"/>
              <a:t>etc</a:t>
            </a:r>
            <a:r>
              <a:rPr lang="en-US" b="1" dirty="0"/>
              <a:t>/</a:t>
            </a:r>
            <a:r>
              <a:rPr lang="en-US" b="1" dirty="0" err="1"/>
              <a:t>pve</a:t>
            </a:r>
            <a:r>
              <a:rPr lang="en-US" b="1" dirty="0"/>
              <a:t>/</a:t>
            </a:r>
            <a:r>
              <a:rPr lang="en-US" b="1" dirty="0" err="1"/>
              <a:t>corosync.conf</a:t>
            </a:r>
            <a:r>
              <a:rPr lang="en-US" b="1" dirty="0"/>
              <a:t> </a:t>
            </a:r>
            <a:r>
              <a:rPr lang="en-US" dirty="0"/>
              <a:t>and the other in </a:t>
            </a:r>
            <a:r>
              <a:rPr lang="en-US" b="1" dirty="0"/>
              <a:t>/</a:t>
            </a:r>
            <a:r>
              <a:rPr lang="en-US" b="1" dirty="0" err="1"/>
              <a:t>etc</a:t>
            </a:r>
            <a:r>
              <a:rPr lang="en-US" b="1" dirty="0"/>
              <a:t>/</a:t>
            </a:r>
            <a:r>
              <a:rPr lang="en-US" b="1" dirty="0" err="1"/>
              <a:t>corosync</a:t>
            </a:r>
            <a:r>
              <a:rPr lang="en-US" b="1" dirty="0"/>
              <a:t>/</a:t>
            </a:r>
            <a:r>
              <a:rPr lang="en-US" b="1" dirty="0" err="1"/>
              <a:t>corosync.conf</a:t>
            </a:r>
            <a:r>
              <a:rPr lang="en-US" b="1" dirty="0"/>
              <a:t>. </a:t>
            </a:r>
            <a:endParaRPr lang="en-US" b="1" dirty="0" smtClean="0"/>
          </a:p>
          <a:p>
            <a:pPr algn="just"/>
            <a:r>
              <a:rPr lang="en-US" dirty="0" err="1" smtClean="0"/>
              <a:t>Konfigurasi</a:t>
            </a:r>
            <a:r>
              <a:rPr lang="en-US" dirty="0" smtClean="0"/>
              <a:t> </a:t>
            </a:r>
            <a:r>
              <a:rPr lang="en-US" dirty="0" err="1" smtClean="0"/>
              <a:t>akan</a:t>
            </a:r>
            <a:r>
              <a:rPr lang="en-US" dirty="0" smtClean="0"/>
              <a:t> </a:t>
            </a:r>
            <a:r>
              <a:rPr lang="en-US" dirty="0" err="1" smtClean="0"/>
              <a:t>diupdate</a:t>
            </a:r>
            <a:r>
              <a:rPr lang="en-US" dirty="0" smtClean="0"/>
              <a:t> </a:t>
            </a:r>
            <a:r>
              <a:rPr lang="en-US" dirty="0" err="1" smtClean="0"/>
              <a:t>secara</a:t>
            </a:r>
            <a:r>
              <a:rPr lang="en-US" dirty="0" smtClean="0"/>
              <a:t> </a:t>
            </a:r>
            <a:r>
              <a:rPr lang="en-US" dirty="0" err="1" smtClean="0"/>
              <a:t>otomatis</a:t>
            </a:r>
            <a:r>
              <a:rPr lang="en-US" dirty="0" smtClean="0"/>
              <a:t> </a:t>
            </a:r>
            <a:r>
              <a:rPr lang="en-US" dirty="0" err="1" smtClean="0"/>
              <a:t>segera</a:t>
            </a:r>
            <a:r>
              <a:rPr lang="en-US" dirty="0" smtClean="0"/>
              <a:t> </a:t>
            </a:r>
            <a:r>
              <a:rPr lang="en-US" dirty="0" err="1" smtClean="0"/>
              <a:t>setelah</a:t>
            </a:r>
            <a:r>
              <a:rPr lang="en-US" dirty="0" smtClean="0"/>
              <a:t> </a:t>
            </a:r>
            <a:r>
              <a:rPr lang="en-US" dirty="0" err="1" smtClean="0"/>
              <a:t>perubahan</a:t>
            </a:r>
            <a:r>
              <a:rPr lang="en-US" dirty="0" smtClean="0"/>
              <a:t> file. </a:t>
            </a:r>
            <a:r>
              <a:rPr lang="en-US" dirty="0" err="1" smtClean="0"/>
              <a:t>Ini</a:t>
            </a:r>
            <a:r>
              <a:rPr lang="en-US" dirty="0" smtClean="0"/>
              <a:t> </a:t>
            </a:r>
            <a:r>
              <a:rPr lang="en-US" dirty="0" err="1" smtClean="0"/>
              <a:t>artinya</a:t>
            </a:r>
            <a:r>
              <a:rPr lang="en-US" dirty="0" smtClean="0"/>
              <a:t> </a:t>
            </a:r>
            <a:r>
              <a:rPr lang="en-US" dirty="0" err="1" smtClean="0"/>
              <a:t>perubahan</a:t>
            </a:r>
            <a:r>
              <a:rPr lang="en-US" dirty="0" smtClean="0"/>
              <a:t> yang </a:t>
            </a:r>
            <a:r>
              <a:rPr lang="en-US" dirty="0" err="1" smtClean="0"/>
              <a:t>dapat</a:t>
            </a:r>
            <a:r>
              <a:rPr lang="en-US" dirty="0" smtClean="0"/>
              <a:t> </a:t>
            </a:r>
            <a:r>
              <a:rPr lang="en-US" dirty="0" err="1" smtClean="0"/>
              <a:t>terintegrasi</a:t>
            </a:r>
            <a:r>
              <a:rPr lang="en-US" dirty="0" smtClean="0"/>
              <a:t> </a:t>
            </a:r>
            <a:r>
              <a:rPr lang="en-US" dirty="0" err="1" smtClean="0"/>
              <a:t>dalam</a:t>
            </a:r>
            <a:r>
              <a:rPr lang="en-US" dirty="0" smtClean="0"/>
              <a:t> </a:t>
            </a:r>
            <a:r>
              <a:rPr lang="en-US" dirty="0" err="1" smtClean="0"/>
              <a:t>menjalankan</a:t>
            </a:r>
            <a:r>
              <a:rPr lang="en-US" dirty="0" smtClean="0"/>
              <a:t> </a:t>
            </a:r>
            <a:r>
              <a:rPr lang="en-US" dirty="0" err="1" smtClean="0"/>
              <a:t>corosync</a:t>
            </a:r>
            <a:r>
              <a:rPr lang="en-US" dirty="0" smtClean="0"/>
              <a:t> </a:t>
            </a:r>
            <a:r>
              <a:rPr lang="en-US" dirty="0" err="1" smtClean="0"/>
              <a:t>akan</a:t>
            </a:r>
            <a:r>
              <a:rPr lang="en-US" dirty="0" smtClean="0"/>
              <a:t> </a:t>
            </a:r>
            <a:r>
              <a:rPr lang="en-US" dirty="0" err="1" smtClean="0"/>
              <a:t>langsung</a:t>
            </a:r>
            <a:r>
              <a:rPr lang="en-US" dirty="0" smtClean="0"/>
              <a:t> </a:t>
            </a:r>
            <a:r>
              <a:rPr lang="en-US" dirty="0" err="1" smtClean="0"/>
              <a:t>berpengaruh</a:t>
            </a:r>
            <a:r>
              <a:rPr lang="en-US" dirty="0" smtClean="0"/>
              <a:t>. </a:t>
            </a:r>
            <a:r>
              <a:rPr lang="en-US" dirty="0" err="1" smtClean="0"/>
              <a:t>Sehingga</a:t>
            </a:r>
            <a:r>
              <a:rPr lang="en-US" dirty="0" smtClean="0"/>
              <a:t> </a:t>
            </a:r>
            <a:r>
              <a:rPr lang="en-US" dirty="0" err="1" smtClean="0"/>
              <a:t>diharuskan</a:t>
            </a:r>
            <a:r>
              <a:rPr lang="en-US" dirty="0" smtClean="0"/>
              <a:t> </a:t>
            </a:r>
            <a:r>
              <a:rPr lang="en-US" dirty="0" err="1" smtClean="0"/>
              <a:t>membuat</a:t>
            </a:r>
            <a:r>
              <a:rPr lang="en-US" dirty="0" smtClean="0"/>
              <a:t> </a:t>
            </a:r>
            <a:r>
              <a:rPr lang="en-US" dirty="0" err="1" smtClean="0"/>
              <a:t>salinan</a:t>
            </a:r>
            <a:r>
              <a:rPr lang="en-US" dirty="0" smtClean="0"/>
              <a:t> </a:t>
            </a:r>
            <a:r>
              <a:rPr lang="en-US" dirty="0" err="1" smtClean="0"/>
              <a:t>dan</a:t>
            </a:r>
            <a:r>
              <a:rPr lang="en-US" dirty="0" smtClean="0"/>
              <a:t> edit </a:t>
            </a:r>
            <a:r>
              <a:rPr lang="en-US" dirty="0" err="1" smtClean="0"/>
              <a:t>sebagai</a:t>
            </a:r>
            <a:r>
              <a:rPr lang="en-US" dirty="0" smtClean="0"/>
              <a:t> </a:t>
            </a:r>
            <a:r>
              <a:rPr lang="en-US" dirty="0" err="1" smtClean="0"/>
              <a:t>gantinya</a:t>
            </a:r>
            <a:r>
              <a:rPr lang="en-US" dirty="0" smtClean="0"/>
              <a:t>, </a:t>
            </a:r>
            <a:r>
              <a:rPr lang="en-US" dirty="0" err="1" smtClean="0"/>
              <a:t>untuk</a:t>
            </a:r>
            <a:r>
              <a:rPr lang="en-US" dirty="0" smtClean="0"/>
              <a:t> </a:t>
            </a:r>
            <a:r>
              <a:rPr lang="en-US" dirty="0" err="1" smtClean="0"/>
              <a:t>menghindari</a:t>
            </a:r>
            <a:r>
              <a:rPr lang="en-US" dirty="0"/>
              <a:t> </a:t>
            </a:r>
            <a:r>
              <a:rPr lang="en-US" dirty="0" err="1" smtClean="0"/>
              <a:t>pemicu</a:t>
            </a:r>
            <a:r>
              <a:rPr lang="en-US" dirty="0" smtClean="0"/>
              <a:t> </a:t>
            </a:r>
            <a:r>
              <a:rPr lang="en-US" dirty="0" err="1" smtClean="0"/>
              <a:t>beberapa</a:t>
            </a:r>
            <a:r>
              <a:rPr lang="en-US" dirty="0" smtClean="0"/>
              <a:t> </a:t>
            </a:r>
            <a:r>
              <a:rPr lang="en-US" dirty="0" err="1" smtClean="0"/>
              <a:t>perubahan</a:t>
            </a:r>
            <a:r>
              <a:rPr lang="en-US" dirty="0" smtClean="0"/>
              <a:t> yang </a:t>
            </a:r>
            <a:r>
              <a:rPr lang="en-US" dirty="0" err="1" smtClean="0"/>
              <a:t>tidak</a:t>
            </a:r>
            <a:r>
              <a:rPr lang="en-US" dirty="0" smtClean="0"/>
              <a:t> </a:t>
            </a:r>
            <a:r>
              <a:rPr lang="en-US" dirty="0" err="1" smtClean="0"/>
              <a:t>diinginkan</a:t>
            </a:r>
            <a:r>
              <a:rPr lang="en-US" dirty="0" smtClean="0"/>
              <a:t> </a:t>
            </a:r>
            <a:r>
              <a:rPr lang="en-US" dirty="0" err="1" smtClean="0"/>
              <a:t>terjadi</a:t>
            </a:r>
            <a:r>
              <a:rPr lang="en-US" dirty="0" smtClean="0"/>
              <a:t> .</a:t>
            </a:r>
          </a:p>
          <a:p>
            <a:pPr marL="0" indent="0" algn="just">
              <a:buNone/>
            </a:pPr>
            <a:r>
              <a:rPr lang="en-US" dirty="0"/>
              <a:t>	</a:t>
            </a:r>
            <a:r>
              <a:rPr lang="en-US" b="1" dirty="0" err="1"/>
              <a:t>cp</a:t>
            </a:r>
            <a:r>
              <a:rPr lang="en-US" b="1" dirty="0"/>
              <a:t> /</a:t>
            </a:r>
            <a:r>
              <a:rPr lang="en-US" b="1" dirty="0" err="1"/>
              <a:t>etc</a:t>
            </a:r>
            <a:r>
              <a:rPr lang="en-US" b="1" dirty="0"/>
              <a:t>/</a:t>
            </a:r>
            <a:r>
              <a:rPr lang="en-US" b="1" dirty="0" err="1"/>
              <a:t>pve</a:t>
            </a:r>
            <a:r>
              <a:rPr lang="en-US" b="1" dirty="0"/>
              <a:t>/</a:t>
            </a:r>
            <a:r>
              <a:rPr lang="en-US" b="1" dirty="0" err="1"/>
              <a:t>corosync.conf</a:t>
            </a:r>
            <a:r>
              <a:rPr lang="en-US" b="1" dirty="0"/>
              <a:t> /</a:t>
            </a:r>
            <a:r>
              <a:rPr lang="en-US" b="1" dirty="0" err="1"/>
              <a:t>etc</a:t>
            </a:r>
            <a:r>
              <a:rPr lang="en-US" b="1" dirty="0"/>
              <a:t>/</a:t>
            </a:r>
            <a:r>
              <a:rPr lang="en-US" b="1" dirty="0" err="1"/>
              <a:t>pve</a:t>
            </a:r>
            <a:r>
              <a:rPr lang="en-US" b="1" dirty="0"/>
              <a:t>/</a:t>
            </a:r>
            <a:r>
              <a:rPr lang="en-US" b="1" dirty="0" err="1"/>
              <a:t>corosync.conf.new</a:t>
            </a:r>
            <a:endParaRPr lang="en-US" b="1" dirty="0"/>
          </a:p>
          <a:p>
            <a:pPr algn="just"/>
            <a:r>
              <a:rPr lang="en-US" dirty="0" err="1" smtClean="0"/>
              <a:t>Kemudian</a:t>
            </a:r>
            <a:r>
              <a:rPr lang="en-US" dirty="0" smtClean="0"/>
              <a:t> </a:t>
            </a:r>
            <a:r>
              <a:rPr lang="en-US" dirty="0" err="1" smtClean="0"/>
              <a:t>buka</a:t>
            </a:r>
            <a:r>
              <a:rPr lang="en-US" dirty="0" smtClean="0"/>
              <a:t> file </a:t>
            </a:r>
            <a:r>
              <a:rPr lang="en-US" dirty="0" err="1" smtClean="0"/>
              <a:t>Config</a:t>
            </a:r>
            <a:r>
              <a:rPr lang="en-US" dirty="0" smtClean="0"/>
              <a:t> </a:t>
            </a:r>
            <a:r>
              <a:rPr lang="en-US" dirty="0" err="1" smtClean="0"/>
              <a:t>dengan</a:t>
            </a:r>
            <a:r>
              <a:rPr lang="en-US" dirty="0" smtClean="0"/>
              <a:t> editor </a:t>
            </a:r>
            <a:r>
              <a:rPr lang="en-US" dirty="0" err="1" smtClean="0"/>
              <a:t>favorit</a:t>
            </a:r>
            <a:r>
              <a:rPr lang="en-US" dirty="0" smtClean="0"/>
              <a:t> </a:t>
            </a:r>
            <a:r>
              <a:rPr lang="en-US" dirty="0" err="1" smtClean="0"/>
              <a:t>anda</a:t>
            </a:r>
            <a:r>
              <a:rPr lang="en-US" dirty="0" smtClean="0"/>
              <a:t>,, </a:t>
            </a:r>
            <a:r>
              <a:rPr lang="en-US" dirty="0" err="1"/>
              <a:t>nano</a:t>
            </a:r>
            <a:r>
              <a:rPr lang="en-US" dirty="0"/>
              <a:t> and </a:t>
            </a:r>
            <a:r>
              <a:rPr lang="en-US" dirty="0" err="1"/>
              <a:t>vim.tiny</a:t>
            </a:r>
            <a:r>
              <a:rPr lang="en-US" dirty="0"/>
              <a:t> </a:t>
            </a:r>
            <a:r>
              <a:rPr lang="en-US" dirty="0" err="1" smtClean="0"/>
              <a:t>telah</a:t>
            </a:r>
            <a:r>
              <a:rPr lang="en-US" dirty="0" smtClean="0"/>
              <a:t> </a:t>
            </a:r>
            <a:r>
              <a:rPr lang="en-US" dirty="0" err="1" smtClean="0"/>
              <a:t>terinstal</a:t>
            </a:r>
            <a:r>
              <a:rPr lang="en-US" dirty="0" smtClean="0"/>
              <a:t> </a:t>
            </a:r>
            <a:r>
              <a:rPr lang="en-US" dirty="0" err="1" smtClean="0"/>
              <a:t>pada</a:t>
            </a:r>
            <a:r>
              <a:rPr lang="en-US" dirty="0" smtClean="0"/>
              <a:t> </a:t>
            </a:r>
            <a:r>
              <a:rPr lang="en-US" dirty="0" err="1" smtClean="0"/>
              <a:t>Proxmox</a:t>
            </a:r>
            <a:r>
              <a:rPr lang="en-US" dirty="0" smtClean="0"/>
              <a:t> </a:t>
            </a:r>
            <a:r>
              <a:rPr lang="en-US" dirty="0"/>
              <a:t>VE </a:t>
            </a:r>
            <a:r>
              <a:rPr lang="en-US" dirty="0" err="1" smtClean="0"/>
              <a:t>sebagi</a:t>
            </a:r>
            <a:r>
              <a:rPr lang="en-US" dirty="0" smtClean="0"/>
              <a:t> </a:t>
            </a:r>
            <a:r>
              <a:rPr lang="en-US" dirty="0" err="1" smtClean="0"/>
              <a:t>contoh</a:t>
            </a:r>
            <a:r>
              <a:rPr lang="en-US" dirty="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27</a:t>
            </a:r>
            <a:endParaRPr lang="en-US" dirty="0">
              <a:solidFill>
                <a:schemeClr val="bg1"/>
              </a:solidFill>
            </a:endParaRPr>
          </a:p>
        </p:txBody>
      </p:sp>
    </p:spTree>
    <p:extLst>
      <p:ext uri="{BB962C8B-B14F-4D97-AF65-F5344CB8AC3E}">
        <p14:creationId xmlns:p14="http://schemas.microsoft.com/office/powerpoint/2010/main" val="32725864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2621" y="1063416"/>
            <a:ext cx="11430000" cy="6267450"/>
          </a:xfrm>
        </p:spPr>
        <p:txBody>
          <a:bodyPr>
            <a:normAutofit/>
          </a:bodyPr>
          <a:lstStyle/>
          <a:p>
            <a:pPr marL="0" indent="0">
              <a:buNone/>
            </a:pPr>
            <a:r>
              <a:rPr lang="id-ID" dirty="0"/>
              <a:t>Setelah melakukan perubahan yang diperlukan, buat salinan lain dari file konfigurasi </a:t>
            </a:r>
            <a:r>
              <a:rPr lang="id-ID" dirty="0" smtClean="0"/>
              <a:t>saat </a:t>
            </a:r>
            <a:r>
              <a:rPr lang="id-ID" dirty="0"/>
              <a:t>ini. </a:t>
            </a:r>
            <a:r>
              <a:rPr lang="id-ID" dirty="0" smtClean="0"/>
              <a:t>Ini</a:t>
            </a:r>
            <a:r>
              <a:rPr lang="en-US" dirty="0" smtClean="0"/>
              <a:t> </a:t>
            </a:r>
            <a:r>
              <a:rPr lang="id-ID" dirty="0" smtClean="0"/>
              <a:t>berfungsi </a:t>
            </a:r>
            <a:r>
              <a:rPr lang="id-ID" dirty="0"/>
              <a:t>sebagai cadangan jika konfigurasi baru </a:t>
            </a:r>
            <a:r>
              <a:rPr lang="id-ID" dirty="0" smtClean="0"/>
              <a:t>gagal</a:t>
            </a:r>
            <a:endParaRPr lang="en-US" b="1" dirty="0" smtClean="0"/>
          </a:p>
          <a:p>
            <a:pPr marL="0" indent="0">
              <a:buNone/>
            </a:pPr>
            <a:r>
              <a:rPr lang="en-US" b="1" dirty="0" err="1" smtClean="0"/>
              <a:t>cp</a:t>
            </a:r>
            <a:r>
              <a:rPr lang="en-US" b="1" dirty="0" smtClean="0"/>
              <a:t> </a:t>
            </a:r>
            <a:r>
              <a:rPr lang="en-US" b="1" dirty="0"/>
              <a:t>/</a:t>
            </a:r>
            <a:r>
              <a:rPr lang="en-US" b="1" dirty="0" err="1"/>
              <a:t>etc</a:t>
            </a:r>
            <a:r>
              <a:rPr lang="en-US" b="1" dirty="0"/>
              <a:t>/</a:t>
            </a:r>
            <a:r>
              <a:rPr lang="en-US" b="1" dirty="0" err="1"/>
              <a:t>pve</a:t>
            </a:r>
            <a:r>
              <a:rPr lang="en-US" b="1" dirty="0"/>
              <a:t>/</a:t>
            </a:r>
            <a:r>
              <a:rPr lang="en-US" b="1" dirty="0" err="1"/>
              <a:t>corosync.conf</a:t>
            </a:r>
            <a:r>
              <a:rPr lang="en-US" b="1" dirty="0"/>
              <a:t> /</a:t>
            </a:r>
            <a:r>
              <a:rPr lang="en-US" b="1" dirty="0" err="1"/>
              <a:t>etc</a:t>
            </a:r>
            <a:r>
              <a:rPr lang="en-US" b="1" dirty="0"/>
              <a:t>/</a:t>
            </a:r>
            <a:r>
              <a:rPr lang="en-US" b="1" dirty="0" err="1"/>
              <a:t>pve</a:t>
            </a:r>
            <a:r>
              <a:rPr lang="en-US" b="1" dirty="0"/>
              <a:t>/</a:t>
            </a:r>
            <a:r>
              <a:rPr lang="en-US" b="1" dirty="0" err="1"/>
              <a:t>corosync.conf.bak</a:t>
            </a:r>
            <a:endParaRPr lang="en-US" b="1" dirty="0"/>
          </a:p>
          <a:p>
            <a:pPr marL="0" indent="0">
              <a:buNone/>
            </a:pPr>
            <a:r>
              <a:rPr lang="en-US" dirty="0" err="1"/>
              <a:t>Kemudian</a:t>
            </a:r>
            <a:r>
              <a:rPr lang="en-US" dirty="0"/>
              <a:t> </a:t>
            </a:r>
            <a:r>
              <a:rPr lang="en-US" dirty="0" err="1"/>
              <a:t>pindahkan</a:t>
            </a:r>
            <a:r>
              <a:rPr lang="en-US" dirty="0"/>
              <a:t> file </a:t>
            </a:r>
            <a:r>
              <a:rPr lang="en-US" dirty="0" err="1"/>
              <a:t>konfigurasi</a:t>
            </a:r>
            <a:r>
              <a:rPr lang="en-US" dirty="0"/>
              <a:t> </a:t>
            </a:r>
            <a:r>
              <a:rPr lang="en-US" dirty="0" err="1"/>
              <a:t>baru</a:t>
            </a:r>
            <a:r>
              <a:rPr lang="en-US" dirty="0"/>
              <a:t> </a:t>
            </a:r>
            <a:r>
              <a:rPr lang="en-US" dirty="0" err="1"/>
              <a:t>dari</a:t>
            </a:r>
            <a:r>
              <a:rPr lang="en-US" dirty="0"/>
              <a:t> yang lama</a:t>
            </a:r>
            <a:r>
              <a:rPr lang="en-US" dirty="0" smtClean="0"/>
              <a:t>:</a:t>
            </a:r>
          </a:p>
          <a:p>
            <a:pPr marL="0" indent="0">
              <a:buNone/>
            </a:pPr>
            <a:r>
              <a:rPr lang="en-US" b="1" dirty="0" smtClean="0"/>
              <a:t>mv </a:t>
            </a:r>
            <a:r>
              <a:rPr lang="en-US" b="1" dirty="0"/>
              <a:t>/</a:t>
            </a:r>
            <a:r>
              <a:rPr lang="en-US" b="1" dirty="0" err="1"/>
              <a:t>etc</a:t>
            </a:r>
            <a:r>
              <a:rPr lang="en-US" b="1" dirty="0"/>
              <a:t>/</a:t>
            </a:r>
            <a:r>
              <a:rPr lang="en-US" b="1" dirty="0" err="1"/>
              <a:t>pve</a:t>
            </a:r>
            <a:r>
              <a:rPr lang="en-US" b="1" dirty="0"/>
              <a:t>/</a:t>
            </a:r>
            <a:r>
              <a:rPr lang="en-US" b="1" dirty="0" err="1"/>
              <a:t>corosync.conf.new</a:t>
            </a:r>
            <a:r>
              <a:rPr lang="en-US" b="1" dirty="0"/>
              <a:t> /</a:t>
            </a:r>
            <a:r>
              <a:rPr lang="en-US" b="1" dirty="0" err="1"/>
              <a:t>etc</a:t>
            </a:r>
            <a:r>
              <a:rPr lang="en-US" b="1" dirty="0"/>
              <a:t>/</a:t>
            </a:r>
            <a:r>
              <a:rPr lang="en-US" b="1" dirty="0" err="1"/>
              <a:t>pve</a:t>
            </a:r>
            <a:r>
              <a:rPr lang="en-US" b="1" dirty="0"/>
              <a:t>/</a:t>
            </a:r>
            <a:r>
              <a:rPr lang="en-US" b="1" dirty="0" err="1"/>
              <a:t>corosync.conf</a:t>
            </a:r>
            <a:endParaRPr lang="en-US" b="1" dirty="0"/>
          </a:p>
          <a:p>
            <a:pPr marL="0" indent="0">
              <a:buNone/>
            </a:pPr>
            <a:r>
              <a:rPr lang="en-US" dirty="0" err="1" smtClean="0"/>
              <a:t>Periksan</a:t>
            </a:r>
            <a:r>
              <a:rPr lang="en-US" dirty="0" smtClean="0"/>
              <a:t> </a:t>
            </a:r>
            <a:r>
              <a:rPr lang="en-US" dirty="0" err="1" smtClean="0"/>
              <a:t>perintah</a:t>
            </a:r>
            <a:r>
              <a:rPr lang="en-US" dirty="0" smtClean="0"/>
              <a:t> </a:t>
            </a:r>
            <a:r>
              <a:rPr lang="en-US" dirty="0" err="1" smtClean="0"/>
              <a:t>dengan</a:t>
            </a:r>
            <a:r>
              <a:rPr lang="en-US" dirty="0" smtClean="0"/>
              <a:t>:</a:t>
            </a:r>
            <a:endParaRPr lang="en-US" dirty="0"/>
          </a:p>
          <a:p>
            <a:pPr marL="0" indent="0">
              <a:buNone/>
            </a:pPr>
            <a:r>
              <a:rPr lang="en-US" dirty="0" smtClean="0"/>
              <a:t>	</a:t>
            </a:r>
            <a:r>
              <a:rPr lang="en-US" b="1" dirty="0" err="1" smtClean="0"/>
              <a:t>systemctl</a:t>
            </a:r>
            <a:r>
              <a:rPr lang="en-US" b="1" dirty="0" smtClean="0"/>
              <a:t> </a:t>
            </a:r>
            <a:r>
              <a:rPr lang="en-US" b="1" dirty="0"/>
              <a:t>status </a:t>
            </a:r>
            <a:r>
              <a:rPr lang="en-US" b="1" dirty="0" err="1"/>
              <a:t>corosync</a:t>
            </a:r>
            <a:endParaRPr lang="en-US" b="1" dirty="0"/>
          </a:p>
          <a:p>
            <a:pPr marL="0" indent="0">
              <a:buNone/>
            </a:pPr>
            <a:r>
              <a:rPr lang="en-US" b="1" dirty="0" smtClean="0"/>
              <a:t>	</a:t>
            </a:r>
            <a:r>
              <a:rPr lang="en-US" b="1" dirty="0" err="1" smtClean="0"/>
              <a:t>journalctl</a:t>
            </a:r>
            <a:r>
              <a:rPr lang="en-US" b="1" dirty="0" smtClean="0"/>
              <a:t> </a:t>
            </a:r>
            <a:r>
              <a:rPr lang="en-US" b="1" dirty="0"/>
              <a:t>-b -u </a:t>
            </a:r>
            <a:r>
              <a:rPr lang="en-US" b="1" dirty="0" err="1"/>
              <a:t>corosync</a:t>
            </a:r>
            <a:endParaRPr lang="en-US" b="1" dirty="0"/>
          </a:p>
          <a:p>
            <a:pPr marL="0" indent="0">
              <a:buNone/>
            </a:pPr>
            <a:r>
              <a:rPr lang="en-US" dirty="0" err="1" smtClean="0"/>
              <a:t>Jika</a:t>
            </a:r>
            <a:r>
              <a:rPr lang="en-US" dirty="0" smtClean="0"/>
              <a:t> </a:t>
            </a:r>
            <a:r>
              <a:rPr lang="en-US" dirty="0" err="1" smtClean="0"/>
              <a:t>perubahan</a:t>
            </a:r>
            <a:r>
              <a:rPr lang="en-US" dirty="0" smtClean="0"/>
              <a:t> </a:t>
            </a:r>
            <a:r>
              <a:rPr lang="en-US" dirty="0" err="1" smtClean="0"/>
              <a:t>bisa</a:t>
            </a:r>
            <a:r>
              <a:rPr lang="en-US" dirty="0" smtClean="0"/>
              <a:t> </a:t>
            </a:r>
            <a:r>
              <a:rPr lang="en-US" dirty="0" err="1" smtClean="0"/>
              <a:t>diterapkan</a:t>
            </a:r>
            <a:r>
              <a:rPr lang="en-US" dirty="0" smtClean="0"/>
              <a:t> </a:t>
            </a:r>
            <a:r>
              <a:rPr lang="en-US" dirty="0" err="1" smtClean="0"/>
              <a:t>secara</a:t>
            </a:r>
            <a:r>
              <a:rPr lang="en-US" dirty="0" smtClean="0"/>
              <a:t> </a:t>
            </a:r>
            <a:r>
              <a:rPr lang="en-US" dirty="0" err="1" smtClean="0"/>
              <a:t>otomatis</a:t>
            </a:r>
            <a:r>
              <a:rPr lang="en-US" dirty="0" smtClean="0"/>
              <a:t>. </a:t>
            </a:r>
            <a:r>
              <a:rPr lang="en-US" dirty="0" err="1" smtClean="0"/>
              <a:t>Jika</a:t>
            </a:r>
            <a:r>
              <a:rPr lang="en-US" dirty="0" smtClean="0"/>
              <a:t> </a:t>
            </a:r>
            <a:r>
              <a:rPr lang="en-US" dirty="0" err="1" smtClean="0"/>
              <a:t>tidak</a:t>
            </a:r>
            <a:r>
              <a:rPr lang="en-US" dirty="0" smtClean="0"/>
              <a:t>, </a:t>
            </a:r>
            <a:r>
              <a:rPr lang="en-US" dirty="0" err="1" smtClean="0"/>
              <a:t>anda</a:t>
            </a:r>
            <a:r>
              <a:rPr lang="en-US" dirty="0" smtClean="0"/>
              <a:t> </a:t>
            </a:r>
            <a:r>
              <a:rPr lang="en-US" dirty="0" err="1" smtClean="0"/>
              <a:t>harus</a:t>
            </a:r>
            <a:r>
              <a:rPr lang="en-US" dirty="0" smtClean="0"/>
              <a:t> </a:t>
            </a:r>
            <a:r>
              <a:rPr lang="en-US" dirty="0" err="1" smtClean="0"/>
              <a:t>merestart</a:t>
            </a:r>
            <a:r>
              <a:rPr lang="en-US" dirty="0" smtClean="0"/>
              <a:t> </a:t>
            </a:r>
            <a:r>
              <a:rPr lang="en-US" dirty="0" err="1" smtClean="0"/>
              <a:t>melalui</a:t>
            </a:r>
            <a:r>
              <a:rPr lang="en-US" dirty="0" smtClean="0"/>
              <a:t>  </a:t>
            </a:r>
            <a:r>
              <a:rPr lang="en-US" dirty="0" err="1" smtClean="0"/>
              <a:t>layanan</a:t>
            </a:r>
            <a:r>
              <a:rPr lang="en-US" dirty="0" smtClean="0"/>
              <a:t> </a:t>
            </a:r>
            <a:r>
              <a:rPr lang="en-US" dirty="0" err="1" smtClean="0"/>
              <a:t>corosync</a:t>
            </a:r>
            <a:r>
              <a:rPr lang="en-US" dirty="0" smtClean="0"/>
              <a:t> :</a:t>
            </a:r>
            <a:br>
              <a:rPr lang="en-US" dirty="0" smtClean="0"/>
            </a:br>
            <a:r>
              <a:rPr lang="en-US" b="1" dirty="0" smtClean="0"/>
              <a:t>	</a:t>
            </a:r>
            <a:r>
              <a:rPr lang="en-US" b="1" dirty="0" err="1" smtClean="0"/>
              <a:t>systemctl</a:t>
            </a:r>
            <a:r>
              <a:rPr lang="en-US" b="1" dirty="0" smtClean="0"/>
              <a:t> </a:t>
            </a:r>
            <a:r>
              <a:rPr lang="en-US" b="1" dirty="0"/>
              <a:t>restart </a:t>
            </a:r>
            <a:r>
              <a:rPr lang="en-US" b="1" dirty="0" err="1" smtClean="0"/>
              <a:t>corosync</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28</a:t>
            </a:r>
            <a:endParaRPr lang="en-US" dirty="0">
              <a:solidFill>
                <a:schemeClr val="bg1"/>
              </a:solidFill>
            </a:endParaRPr>
          </a:p>
        </p:txBody>
      </p:sp>
    </p:spTree>
    <p:extLst>
      <p:ext uri="{BB962C8B-B14F-4D97-AF65-F5344CB8AC3E}">
        <p14:creationId xmlns:p14="http://schemas.microsoft.com/office/powerpoint/2010/main" val="24767692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962" y="85690"/>
            <a:ext cx="9404723" cy="766482"/>
          </a:xfrm>
        </p:spPr>
        <p:txBody>
          <a:bodyPr/>
          <a:lstStyle/>
          <a:p>
            <a:r>
              <a:rPr lang="en-US" b="1" dirty="0" smtClean="0"/>
              <a:t>Troubleshooting</a:t>
            </a:r>
            <a:endParaRPr lang="en-US" dirty="0"/>
          </a:p>
        </p:txBody>
      </p:sp>
      <p:sp>
        <p:nvSpPr>
          <p:cNvPr id="3" name="Content Placeholder 2"/>
          <p:cNvSpPr>
            <a:spLocks noGrp="1"/>
          </p:cNvSpPr>
          <p:nvPr>
            <p:ph idx="1"/>
          </p:nvPr>
        </p:nvSpPr>
        <p:spPr>
          <a:xfrm>
            <a:off x="381000" y="1083825"/>
            <a:ext cx="11601450" cy="5628260"/>
          </a:xfrm>
        </p:spPr>
        <p:txBody>
          <a:bodyPr>
            <a:normAutofit fontScale="85000" lnSpcReduction="10000"/>
          </a:bodyPr>
          <a:lstStyle/>
          <a:p>
            <a:pPr marL="0" indent="0" algn="just">
              <a:buNone/>
            </a:pPr>
            <a:r>
              <a:rPr lang="en-US" b="1" dirty="0" err="1" smtClean="0"/>
              <a:t>Masalah</a:t>
            </a:r>
            <a:r>
              <a:rPr lang="en-US" b="1" dirty="0" smtClean="0"/>
              <a:t>: </a:t>
            </a:r>
            <a:r>
              <a:rPr lang="en-US" b="1" dirty="0" err="1"/>
              <a:t>quorum.expected_votes</a:t>
            </a:r>
            <a:r>
              <a:rPr lang="en-US" b="1" dirty="0"/>
              <a:t> </a:t>
            </a:r>
            <a:r>
              <a:rPr lang="en-US" b="1" dirty="0" err="1" smtClean="0"/>
              <a:t>harus</a:t>
            </a:r>
            <a:r>
              <a:rPr lang="en-US" b="1" dirty="0" smtClean="0"/>
              <a:t> </a:t>
            </a:r>
            <a:r>
              <a:rPr lang="en-US" b="1" dirty="0" err="1" smtClean="0"/>
              <a:t>dikonfigurasi</a:t>
            </a:r>
            <a:endParaRPr lang="en-US" b="1" dirty="0" smtClean="0"/>
          </a:p>
          <a:p>
            <a:pPr marL="0" indent="0" algn="just">
              <a:buNone/>
            </a:pPr>
            <a:r>
              <a:rPr lang="en-US" b="1" dirty="0" err="1"/>
              <a:t>Ketika</a:t>
            </a:r>
            <a:r>
              <a:rPr lang="en-US" b="1" dirty="0"/>
              <a:t> </a:t>
            </a:r>
            <a:r>
              <a:rPr lang="en-US" b="1" dirty="0" err="1"/>
              <a:t>corosync</a:t>
            </a:r>
            <a:r>
              <a:rPr lang="en-US" b="1" dirty="0"/>
              <a:t> </a:t>
            </a:r>
            <a:r>
              <a:rPr lang="en-US" b="1" dirty="0" err="1"/>
              <a:t>mulai</a:t>
            </a:r>
            <a:r>
              <a:rPr lang="en-US" b="1" dirty="0"/>
              <a:t> </a:t>
            </a:r>
            <a:r>
              <a:rPr lang="en-US" b="1" dirty="0" err="1"/>
              <a:t>gagal</a:t>
            </a:r>
            <a:r>
              <a:rPr lang="en-US" b="1" dirty="0"/>
              <a:t> </a:t>
            </a:r>
            <a:r>
              <a:rPr lang="en-US" b="1" dirty="0" err="1"/>
              <a:t>dan</a:t>
            </a:r>
            <a:r>
              <a:rPr lang="en-US" b="1" dirty="0"/>
              <a:t> </a:t>
            </a:r>
            <a:r>
              <a:rPr lang="en-US" b="1" dirty="0" err="1"/>
              <a:t>Anda</a:t>
            </a:r>
            <a:r>
              <a:rPr lang="en-US" b="1" dirty="0"/>
              <a:t> </a:t>
            </a:r>
            <a:r>
              <a:rPr lang="en-US" b="1" dirty="0" err="1"/>
              <a:t>mendapatkan</a:t>
            </a:r>
            <a:r>
              <a:rPr lang="en-US" b="1" dirty="0"/>
              <a:t> </a:t>
            </a:r>
            <a:r>
              <a:rPr lang="en-US" b="1" dirty="0" err="1"/>
              <a:t>pesan</a:t>
            </a:r>
            <a:r>
              <a:rPr lang="en-US" b="1" dirty="0"/>
              <a:t> </a:t>
            </a:r>
            <a:r>
              <a:rPr lang="en-US" b="1" dirty="0" err="1"/>
              <a:t>berikut</a:t>
            </a:r>
            <a:r>
              <a:rPr lang="en-US" b="1" dirty="0"/>
              <a:t> di log </a:t>
            </a:r>
            <a:r>
              <a:rPr lang="en-US" b="1" dirty="0" err="1"/>
              <a:t>sistem</a:t>
            </a:r>
            <a:r>
              <a:rPr lang="en-US" b="1" dirty="0"/>
              <a:t>:</a:t>
            </a:r>
            <a:endParaRPr lang="en-US" b="1" dirty="0" smtClean="0"/>
          </a:p>
          <a:p>
            <a:pPr marL="0" indent="0" algn="just">
              <a:buNone/>
            </a:pPr>
            <a:endParaRPr lang="en-US" dirty="0"/>
          </a:p>
          <a:p>
            <a:pPr marL="0" indent="0" algn="just">
              <a:buNone/>
            </a:pPr>
            <a:endParaRPr lang="en-US" dirty="0" smtClean="0"/>
          </a:p>
          <a:p>
            <a:pPr marL="0" indent="0" algn="just">
              <a:buNone/>
            </a:pPr>
            <a:endParaRPr lang="en-US" dirty="0" smtClean="0"/>
          </a:p>
          <a:p>
            <a:pPr marL="0" indent="0" algn="just">
              <a:buNone/>
            </a:pPr>
            <a:endParaRPr lang="en-US" dirty="0"/>
          </a:p>
          <a:p>
            <a:pPr marL="0" indent="0" algn="just">
              <a:buNone/>
            </a:pPr>
            <a:endParaRPr lang="en-US" dirty="0" smtClean="0"/>
          </a:p>
          <a:p>
            <a:pPr marL="0" indent="0" algn="just">
              <a:buNone/>
            </a:pPr>
            <a:r>
              <a:rPr lang="en-US" dirty="0" err="1"/>
              <a:t>Ini</a:t>
            </a:r>
            <a:r>
              <a:rPr lang="en-US" dirty="0"/>
              <a:t> </a:t>
            </a:r>
            <a:r>
              <a:rPr lang="en-US" dirty="0" err="1"/>
              <a:t>berarti</a:t>
            </a:r>
            <a:r>
              <a:rPr lang="en-US" dirty="0"/>
              <a:t> </a:t>
            </a:r>
            <a:r>
              <a:rPr lang="en-US" dirty="0" err="1"/>
              <a:t>bahwa</a:t>
            </a:r>
            <a:r>
              <a:rPr lang="en-US" dirty="0"/>
              <a:t> </a:t>
            </a:r>
            <a:r>
              <a:rPr lang="en-US" dirty="0" err="1"/>
              <a:t>nama</a:t>
            </a:r>
            <a:r>
              <a:rPr lang="en-US" dirty="0"/>
              <a:t> host </a:t>
            </a:r>
            <a:r>
              <a:rPr lang="en-US" dirty="0" err="1" smtClean="0"/>
              <a:t>anda</a:t>
            </a:r>
            <a:r>
              <a:rPr lang="en-US" dirty="0" smtClean="0"/>
              <a:t> </a:t>
            </a:r>
            <a:r>
              <a:rPr lang="en-US" dirty="0" err="1" smtClean="0"/>
              <a:t>tersetting</a:t>
            </a:r>
            <a:r>
              <a:rPr lang="en-US" dirty="0" smtClean="0"/>
              <a:t> </a:t>
            </a:r>
            <a:r>
              <a:rPr lang="en-US" dirty="0" err="1" smtClean="0"/>
              <a:t>untuk</a:t>
            </a:r>
            <a:r>
              <a:rPr lang="en-US" dirty="0" smtClean="0"/>
              <a:t> </a:t>
            </a:r>
            <a:r>
              <a:rPr lang="en-US" dirty="0" err="1"/>
              <a:t>corosync</a:t>
            </a:r>
            <a:r>
              <a:rPr lang="en-US" dirty="0"/>
              <a:t> </a:t>
            </a:r>
            <a:r>
              <a:rPr lang="en-US" dirty="0" err="1"/>
              <a:t>ringX_addr</a:t>
            </a:r>
            <a:r>
              <a:rPr lang="en-US" dirty="0"/>
              <a:t> </a:t>
            </a:r>
            <a:r>
              <a:rPr lang="en-US" dirty="0" smtClean="0"/>
              <a:t>yang </a:t>
            </a:r>
            <a:r>
              <a:rPr lang="en-US" dirty="0" err="1" smtClean="0"/>
              <a:t>didalam</a:t>
            </a:r>
            <a:r>
              <a:rPr lang="en-US" dirty="0" smtClean="0"/>
              <a:t> </a:t>
            </a:r>
            <a:r>
              <a:rPr lang="en-US" dirty="0" err="1"/>
              <a:t>konfigurasi</a:t>
            </a:r>
            <a:r>
              <a:rPr lang="en-US" dirty="0"/>
              <a:t> </a:t>
            </a:r>
            <a:r>
              <a:rPr lang="en-US" dirty="0" err="1"/>
              <a:t>tidak</a:t>
            </a:r>
            <a:r>
              <a:rPr lang="en-US" dirty="0"/>
              <a:t> </a:t>
            </a:r>
            <a:r>
              <a:rPr lang="en-US" dirty="0" err="1"/>
              <a:t>dapat</a:t>
            </a:r>
            <a:r>
              <a:rPr lang="en-US" dirty="0"/>
              <a:t> </a:t>
            </a:r>
            <a:r>
              <a:rPr lang="en-US" dirty="0" err="1" smtClean="0"/>
              <a:t>dipecahkan</a:t>
            </a:r>
            <a:r>
              <a:rPr lang="en-US" dirty="0" smtClean="0"/>
              <a:t>.</a:t>
            </a:r>
          </a:p>
          <a:p>
            <a:pPr marL="0" indent="0" algn="just">
              <a:buNone/>
            </a:pPr>
            <a:r>
              <a:rPr lang="en-US" b="1" dirty="0" smtClean="0"/>
              <a:t>Write </a:t>
            </a:r>
            <a:r>
              <a:rPr lang="en-US" b="1" dirty="0"/>
              <a:t>Configuration When Not Quorate</a:t>
            </a:r>
          </a:p>
          <a:p>
            <a:pPr marL="0" indent="0" algn="just">
              <a:buNone/>
            </a:pPr>
            <a:r>
              <a:rPr lang="en-US" dirty="0" err="1" smtClean="0"/>
              <a:t>Jika</a:t>
            </a:r>
            <a:r>
              <a:rPr lang="en-US" dirty="0" smtClean="0"/>
              <a:t> </a:t>
            </a:r>
            <a:r>
              <a:rPr lang="en-US" dirty="0" err="1"/>
              <a:t>Anda</a:t>
            </a:r>
            <a:r>
              <a:rPr lang="en-US" dirty="0"/>
              <a:t> </a:t>
            </a:r>
            <a:r>
              <a:rPr lang="en-US" dirty="0" err="1"/>
              <a:t>perlu</a:t>
            </a:r>
            <a:r>
              <a:rPr lang="en-US" dirty="0"/>
              <a:t> </a:t>
            </a:r>
            <a:r>
              <a:rPr lang="en-US" dirty="0" err="1"/>
              <a:t>mengubah</a:t>
            </a:r>
            <a:r>
              <a:rPr lang="en-US" dirty="0"/>
              <a:t> </a:t>
            </a:r>
            <a:r>
              <a:rPr lang="en-US" b="1" dirty="0"/>
              <a:t>/</a:t>
            </a:r>
            <a:r>
              <a:rPr lang="en-US" b="1" dirty="0" err="1"/>
              <a:t>etc</a:t>
            </a:r>
            <a:r>
              <a:rPr lang="en-US" b="1" dirty="0"/>
              <a:t>/</a:t>
            </a:r>
            <a:r>
              <a:rPr lang="en-US" b="1" dirty="0" err="1"/>
              <a:t>pve</a:t>
            </a:r>
            <a:r>
              <a:rPr lang="en-US" b="1" dirty="0"/>
              <a:t>/</a:t>
            </a:r>
            <a:r>
              <a:rPr lang="en-US" b="1" dirty="0" err="1"/>
              <a:t>corosync.conf</a:t>
            </a:r>
            <a:r>
              <a:rPr lang="en-US" b="1" dirty="0"/>
              <a:t> </a:t>
            </a:r>
            <a:r>
              <a:rPr lang="en-US" dirty="0" err="1"/>
              <a:t>pada</a:t>
            </a:r>
            <a:r>
              <a:rPr lang="en-US" dirty="0"/>
              <a:t> </a:t>
            </a:r>
            <a:r>
              <a:rPr lang="en-US" dirty="0" err="1"/>
              <a:t>sebuah</a:t>
            </a:r>
            <a:r>
              <a:rPr lang="en-US" dirty="0"/>
              <a:t> node </a:t>
            </a:r>
            <a:r>
              <a:rPr lang="en-US" dirty="0" err="1"/>
              <a:t>tanpa</a:t>
            </a:r>
            <a:r>
              <a:rPr lang="en-US" dirty="0"/>
              <a:t> </a:t>
            </a:r>
            <a:r>
              <a:rPr lang="en-US" dirty="0" smtClean="0"/>
              <a:t>quorum</a:t>
            </a:r>
            <a:r>
              <a:rPr lang="en-US" dirty="0"/>
              <a:t>, </a:t>
            </a:r>
            <a:r>
              <a:rPr lang="en-US" dirty="0" err="1"/>
              <a:t>dan</a:t>
            </a:r>
            <a:r>
              <a:rPr lang="en-US" dirty="0"/>
              <a:t> </a:t>
            </a:r>
            <a:r>
              <a:rPr lang="en-US" dirty="0" err="1" smtClean="0"/>
              <a:t>lakukan</a:t>
            </a:r>
            <a:endParaRPr lang="en-US" dirty="0" smtClean="0"/>
          </a:p>
          <a:p>
            <a:pPr marL="0" indent="0" algn="just">
              <a:buNone/>
            </a:pPr>
            <a:r>
              <a:rPr lang="en-US" dirty="0" smtClean="0"/>
              <a:t>	</a:t>
            </a:r>
            <a:r>
              <a:rPr lang="en-US" b="1" dirty="0" err="1" smtClean="0"/>
              <a:t>pvecm</a:t>
            </a:r>
            <a:r>
              <a:rPr lang="en-US" b="1" dirty="0" smtClean="0"/>
              <a:t> </a:t>
            </a:r>
            <a:r>
              <a:rPr lang="en-US" b="1" dirty="0"/>
              <a:t>expected 1</a:t>
            </a:r>
          </a:p>
          <a:p>
            <a:pPr algn="just"/>
            <a:r>
              <a:rPr lang="en-US" dirty="0" err="1" smtClean="0"/>
              <a:t>Berikut</a:t>
            </a:r>
            <a:r>
              <a:rPr lang="en-US" dirty="0" smtClean="0"/>
              <a:t> </a:t>
            </a:r>
            <a:r>
              <a:rPr lang="en-US" dirty="0" err="1" smtClean="0"/>
              <a:t>ini</a:t>
            </a:r>
            <a:r>
              <a:rPr lang="en-US" dirty="0" smtClean="0"/>
              <a:t> </a:t>
            </a:r>
            <a:r>
              <a:rPr lang="en-US" dirty="0" err="1" smtClean="0"/>
              <a:t>cara</a:t>
            </a:r>
            <a:r>
              <a:rPr lang="en-US" dirty="0" smtClean="0"/>
              <a:t> </a:t>
            </a:r>
            <a:r>
              <a:rPr lang="en-US" dirty="0" err="1" smtClean="0"/>
              <a:t>terbaik</a:t>
            </a:r>
            <a:r>
              <a:rPr lang="en-US" dirty="0" smtClean="0"/>
              <a:t> </a:t>
            </a:r>
            <a:r>
              <a:rPr lang="en-US" dirty="0" err="1" smtClean="0"/>
              <a:t>untuk</a:t>
            </a:r>
            <a:r>
              <a:rPr lang="en-US" dirty="0" smtClean="0"/>
              <a:t> </a:t>
            </a:r>
            <a:r>
              <a:rPr lang="en-US" dirty="0" err="1" smtClean="0"/>
              <a:t>mengedit</a:t>
            </a:r>
            <a:r>
              <a:rPr lang="en-US" dirty="0" smtClean="0"/>
              <a:t> </a:t>
            </a:r>
            <a:r>
              <a:rPr lang="en-US" dirty="0" err="1" smtClean="0"/>
              <a:t>salinan</a:t>
            </a:r>
            <a:r>
              <a:rPr lang="en-US" dirty="0" smtClean="0"/>
              <a:t> </a:t>
            </a:r>
            <a:r>
              <a:rPr lang="en-US" dirty="0" err="1" smtClean="0"/>
              <a:t>loka</a:t>
            </a:r>
            <a:r>
              <a:rPr lang="en-US" dirty="0" smtClean="0"/>
              <a:t> </a:t>
            </a:r>
            <a:r>
              <a:rPr lang="en-US" dirty="0" err="1" smtClean="0"/>
              <a:t>dari</a:t>
            </a:r>
            <a:r>
              <a:rPr lang="en-US" dirty="0" smtClean="0"/>
              <a:t> </a:t>
            </a:r>
            <a:r>
              <a:rPr lang="en-US" dirty="0" err="1" smtClean="0"/>
              <a:t>konfigurasi</a:t>
            </a:r>
            <a:r>
              <a:rPr lang="en-US" dirty="0" smtClean="0"/>
              <a:t> </a:t>
            </a:r>
            <a:r>
              <a:rPr lang="en-US" dirty="0" err="1" smtClean="0"/>
              <a:t>corosync</a:t>
            </a:r>
            <a:r>
              <a:rPr lang="en-US" dirty="0" smtClean="0"/>
              <a:t> /</a:t>
            </a:r>
            <a:r>
              <a:rPr lang="en-US" dirty="0" err="1"/>
              <a:t>etc</a:t>
            </a:r>
            <a:r>
              <a:rPr lang="en-US" dirty="0"/>
              <a:t>/</a:t>
            </a:r>
            <a:r>
              <a:rPr lang="en-US" dirty="0" err="1"/>
              <a:t>corosync</a:t>
            </a:r>
            <a:r>
              <a:rPr lang="en-US" dirty="0"/>
              <a:t>/</a:t>
            </a:r>
            <a:r>
              <a:rPr lang="en-US" dirty="0" err="1"/>
              <a:t>corosync.conf</a:t>
            </a:r>
            <a:r>
              <a:rPr lang="en-US" dirty="0"/>
              <a:t> </a:t>
            </a:r>
            <a:r>
              <a:rPr lang="en-US" dirty="0" err="1" smtClean="0"/>
              <a:t>dengan</a:t>
            </a:r>
            <a:r>
              <a:rPr lang="en-US" dirty="0" smtClean="0"/>
              <a:t> </a:t>
            </a:r>
            <a:r>
              <a:rPr lang="en-US" dirty="0" err="1" smtClean="0"/>
              <a:t>maksud</a:t>
            </a:r>
            <a:r>
              <a:rPr lang="en-US" dirty="0" smtClean="0"/>
              <a:t> agar </a:t>
            </a:r>
            <a:r>
              <a:rPr lang="en-US" dirty="0" err="1" smtClean="0"/>
              <a:t>corosync</a:t>
            </a:r>
            <a:r>
              <a:rPr lang="en-US" dirty="0" smtClean="0"/>
              <a:t> </a:t>
            </a:r>
            <a:r>
              <a:rPr lang="en-US" dirty="0" err="1" smtClean="0"/>
              <a:t>bida</a:t>
            </a:r>
            <a:r>
              <a:rPr lang="en-US" dirty="0" smtClean="0"/>
              <a:t> </a:t>
            </a:r>
            <a:r>
              <a:rPr lang="en-US" dirty="0" err="1" smtClean="0"/>
              <a:t>mulai</a:t>
            </a:r>
            <a:r>
              <a:rPr lang="en-US" dirty="0" smtClean="0"/>
              <a:t> </a:t>
            </a:r>
            <a:r>
              <a:rPr lang="en-US" dirty="0" err="1" smtClean="0"/>
              <a:t>lagi</a:t>
            </a:r>
            <a:endParaRPr lang="en-US" dirty="0" smtClean="0"/>
          </a:p>
          <a:p>
            <a:pPr algn="just"/>
            <a:r>
              <a:rPr lang="en-US" dirty="0" err="1" smtClean="0"/>
              <a:t>Pastikan</a:t>
            </a:r>
            <a:r>
              <a:rPr lang="en-US" dirty="0" smtClean="0"/>
              <a:t> </a:t>
            </a:r>
            <a:r>
              <a:rPr lang="en-US" dirty="0" err="1" smtClean="0"/>
              <a:t>pada</a:t>
            </a:r>
            <a:r>
              <a:rPr lang="en-US" dirty="0" smtClean="0"/>
              <a:t> </a:t>
            </a:r>
            <a:r>
              <a:rPr lang="en-US" dirty="0" err="1" smtClean="0"/>
              <a:t>smeua</a:t>
            </a:r>
            <a:r>
              <a:rPr lang="en-US" dirty="0" smtClean="0"/>
              <a:t> node </a:t>
            </a:r>
            <a:r>
              <a:rPr lang="en-US" dirty="0" err="1" smtClean="0"/>
              <a:t>konfigurasi</a:t>
            </a:r>
            <a:r>
              <a:rPr lang="en-US" dirty="0" smtClean="0"/>
              <a:t> </a:t>
            </a:r>
            <a:r>
              <a:rPr lang="en-US" dirty="0" err="1" smtClean="0"/>
              <a:t>ini</a:t>
            </a:r>
            <a:r>
              <a:rPr lang="en-US" dirty="0" smtClean="0"/>
              <a:t> </a:t>
            </a:r>
            <a:r>
              <a:rPr lang="en-US" dirty="0" err="1" smtClean="0"/>
              <a:t>memiliki</a:t>
            </a:r>
            <a:r>
              <a:rPr lang="en-US" dirty="0" smtClean="0"/>
              <a:t> </a:t>
            </a:r>
            <a:r>
              <a:rPr lang="en-US" dirty="0" err="1" smtClean="0"/>
              <a:t>konten</a:t>
            </a:r>
            <a:r>
              <a:rPr lang="en-US" dirty="0" smtClean="0"/>
              <a:t> yang </a:t>
            </a:r>
            <a:r>
              <a:rPr lang="en-US" dirty="0" err="1" smtClean="0"/>
              <a:t>sama</a:t>
            </a:r>
            <a:r>
              <a:rPr lang="en-US" dirty="0" smtClean="0"/>
              <a:t> </a:t>
            </a:r>
            <a:r>
              <a:rPr lang="en-US" dirty="0" err="1" smtClean="0"/>
              <a:t>untuk</a:t>
            </a:r>
            <a:r>
              <a:rPr lang="en-US" dirty="0" smtClean="0"/>
              <a:t> </a:t>
            </a:r>
            <a:r>
              <a:rPr lang="en-US" dirty="0" err="1" smtClean="0"/>
              <a:t>menghindari</a:t>
            </a:r>
            <a:r>
              <a:rPr lang="en-US" dirty="0" smtClean="0"/>
              <a:t> split brain. </a:t>
            </a:r>
            <a:r>
              <a:rPr lang="en-US" dirty="0" err="1" smtClean="0"/>
              <a:t>Disarankan</a:t>
            </a:r>
            <a:r>
              <a:rPr lang="en-US" dirty="0" smtClean="0"/>
              <a:t> </a:t>
            </a:r>
            <a:r>
              <a:rPr lang="en-US" dirty="0" err="1" smtClean="0"/>
              <a:t>untuk</a:t>
            </a:r>
            <a:r>
              <a:rPr lang="en-US" dirty="0" smtClean="0"/>
              <a:t> </a:t>
            </a:r>
            <a:r>
              <a:rPr lang="en-US" dirty="0" err="1" smtClean="0"/>
              <a:t>bertanya</a:t>
            </a:r>
            <a:r>
              <a:rPr lang="en-US" dirty="0" smtClean="0"/>
              <a:t> </a:t>
            </a:r>
            <a:r>
              <a:rPr lang="en-US" dirty="0" err="1" smtClean="0"/>
              <a:t>kepada</a:t>
            </a:r>
            <a:r>
              <a:rPr lang="en-US" dirty="0" smtClean="0"/>
              <a:t> </a:t>
            </a:r>
            <a:r>
              <a:rPr lang="en-US" dirty="0" err="1" smtClean="0"/>
              <a:t>komunitas</a:t>
            </a:r>
            <a:r>
              <a:rPr lang="en-US" dirty="0" smtClean="0"/>
              <a:t> </a:t>
            </a:r>
            <a:r>
              <a:rPr lang="en-US" dirty="0" err="1" smtClean="0"/>
              <a:t>Proxmox</a:t>
            </a:r>
            <a:r>
              <a:rPr lang="en-US" dirty="0" smtClean="0"/>
              <a:t> </a:t>
            </a:r>
            <a:r>
              <a:rPr lang="en-US" dirty="0" err="1" smtClean="0"/>
              <a:t>untuk</a:t>
            </a:r>
            <a:r>
              <a:rPr lang="en-US" dirty="0" smtClean="0"/>
              <a:t> </a:t>
            </a:r>
            <a:r>
              <a:rPr lang="en-US" dirty="0" err="1" smtClean="0"/>
              <a:t>pertanyaan</a:t>
            </a:r>
            <a:r>
              <a:rPr lang="en-US" dirty="0" smtClean="0"/>
              <a:t> yang </a:t>
            </a:r>
            <a:r>
              <a:rPr lang="en-US" dirty="0" err="1" smtClean="0"/>
              <a:t>dapat</a:t>
            </a:r>
            <a:r>
              <a:rPr lang="en-US" dirty="0" smtClean="0"/>
              <a:t> </a:t>
            </a:r>
            <a:r>
              <a:rPr lang="en-US" dirty="0" err="1" smtClean="0"/>
              <a:t>membantu</a:t>
            </a:r>
            <a:r>
              <a:rPr lang="en-US" dirty="0" smtClean="0"/>
              <a:t> proses </a:t>
            </a:r>
            <a:r>
              <a:rPr lang="en-US" dirty="0" err="1" smtClean="0"/>
              <a:t>pengerjaan</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29</a:t>
            </a:r>
            <a:endParaRPr lang="en-US" dirty="0">
              <a:solidFill>
                <a:schemeClr val="bg1"/>
              </a:solidFill>
            </a:endParaRPr>
          </a:p>
        </p:txBody>
      </p:sp>
      <p:pic>
        <p:nvPicPr>
          <p:cNvPr id="6" name="Picture 5"/>
          <p:cNvPicPr>
            <a:picLocks noChangeAspect="1"/>
          </p:cNvPicPr>
          <p:nvPr/>
        </p:nvPicPr>
        <p:blipFill>
          <a:blip r:embed="rId3"/>
          <a:stretch>
            <a:fillRect/>
          </a:stretch>
        </p:blipFill>
        <p:spPr>
          <a:xfrm>
            <a:off x="2865866" y="1795840"/>
            <a:ext cx="7486674" cy="1679136"/>
          </a:xfrm>
          <a:prstGeom prst="rect">
            <a:avLst/>
          </a:prstGeom>
        </p:spPr>
      </p:pic>
    </p:spTree>
    <p:extLst>
      <p:ext uri="{BB962C8B-B14F-4D97-AF65-F5344CB8AC3E}">
        <p14:creationId xmlns:p14="http://schemas.microsoft.com/office/powerpoint/2010/main" val="6777860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10879139" cy="1400530"/>
          </a:xfrm>
        </p:spPr>
        <p:txBody>
          <a:bodyPr/>
          <a:lstStyle/>
          <a:p>
            <a:r>
              <a:rPr lang="en-US" b="1" dirty="0" err="1" smtClean="0"/>
              <a:t>Corosync</a:t>
            </a:r>
            <a:r>
              <a:rPr lang="en-US" b="1" dirty="0" smtClean="0"/>
              <a:t> </a:t>
            </a:r>
            <a:r>
              <a:rPr lang="en-US" b="1" dirty="0"/>
              <a:t>Configuration Glossary</a:t>
            </a:r>
            <a:br>
              <a:rPr lang="en-US" b="1" dirty="0"/>
            </a:br>
            <a:endParaRPr lang="en-US" dirty="0"/>
          </a:p>
        </p:txBody>
      </p:sp>
      <p:sp>
        <p:nvSpPr>
          <p:cNvPr id="3" name="Content Placeholder 2"/>
          <p:cNvSpPr>
            <a:spLocks noGrp="1"/>
          </p:cNvSpPr>
          <p:nvPr>
            <p:ph idx="1"/>
          </p:nvPr>
        </p:nvSpPr>
        <p:spPr>
          <a:xfrm>
            <a:off x="361950" y="1581150"/>
            <a:ext cx="11410950" cy="5067300"/>
          </a:xfrm>
        </p:spPr>
        <p:txBody>
          <a:bodyPr>
            <a:normAutofit/>
          </a:bodyPr>
          <a:lstStyle/>
          <a:p>
            <a:pPr algn="just"/>
            <a:r>
              <a:rPr lang="en-US" b="1" dirty="0" err="1" smtClean="0"/>
              <a:t>ringX_addr</a:t>
            </a:r>
            <a:endParaRPr lang="en-US" b="1" dirty="0" smtClean="0"/>
          </a:p>
          <a:p>
            <a:pPr marL="0" indent="0" algn="just">
              <a:buNone/>
            </a:pPr>
            <a:r>
              <a:rPr lang="en-US" dirty="0" err="1" smtClean="0"/>
              <a:t>Digunakan</a:t>
            </a:r>
            <a:r>
              <a:rPr lang="en-US" dirty="0" smtClean="0"/>
              <a:t> </a:t>
            </a:r>
            <a:r>
              <a:rPr lang="en-US" dirty="0" err="1" smtClean="0"/>
              <a:t>untuk</a:t>
            </a:r>
            <a:r>
              <a:rPr lang="en-US" dirty="0" smtClean="0"/>
              <a:t> </a:t>
            </a:r>
            <a:r>
              <a:rPr lang="en-US" dirty="0" err="1" smtClean="0"/>
              <a:t>memberikan</a:t>
            </a:r>
            <a:r>
              <a:rPr lang="en-US" dirty="0" smtClean="0"/>
              <a:t> </a:t>
            </a:r>
            <a:r>
              <a:rPr lang="en-US" dirty="0" err="1" smtClean="0"/>
              <a:t>nama</a:t>
            </a:r>
            <a:r>
              <a:rPr lang="en-US" dirty="0" smtClean="0"/>
              <a:t> ring </a:t>
            </a:r>
            <a:r>
              <a:rPr lang="en-US" dirty="0" err="1" smtClean="0"/>
              <a:t>berbeda</a:t>
            </a:r>
            <a:r>
              <a:rPr lang="en-US" dirty="0" smtClean="0"/>
              <a:t> </a:t>
            </a:r>
            <a:r>
              <a:rPr lang="en-US" dirty="0" err="1" smtClean="0"/>
              <a:t>untuk</a:t>
            </a:r>
            <a:r>
              <a:rPr lang="en-US" dirty="0" smtClean="0"/>
              <a:t> </a:t>
            </a:r>
            <a:r>
              <a:rPr lang="en-US" dirty="0" err="1" smtClean="0"/>
              <a:t>corosync</a:t>
            </a:r>
            <a:r>
              <a:rPr lang="en-US" dirty="0" smtClean="0"/>
              <a:t> totem rings yang </a:t>
            </a:r>
            <a:r>
              <a:rPr lang="en-US" dirty="0" err="1" smtClean="0"/>
              <a:t>digunakan</a:t>
            </a:r>
            <a:r>
              <a:rPr lang="en-US" dirty="0" smtClean="0"/>
              <a:t> </a:t>
            </a:r>
            <a:r>
              <a:rPr lang="en-US" dirty="0" err="1" smtClean="0"/>
              <a:t>untuk</a:t>
            </a:r>
            <a:r>
              <a:rPr lang="en-US" dirty="0" smtClean="0"/>
              <a:t> </a:t>
            </a:r>
            <a:r>
              <a:rPr lang="en-US" dirty="0" err="1" smtClean="0"/>
              <a:t>komunikasi</a:t>
            </a:r>
            <a:r>
              <a:rPr lang="en-US" dirty="0" smtClean="0"/>
              <a:t> </a:t>
            </a:r>
            <a:r>
              <a:rPr lang="en-US" dirty="0" err="1" smtClean="0"/>
              <a:t>claster</a:t>
            </a:r>
            <a:endParaRPr lang="en-US" dirty="0"/>
          </a:p>
          <a:p>
            <a:pPr algn="just"/>
            <a:r>
              <a:rPr lang="en-US" b="1" dirty="0" err="1" smtClean="0"/>
              <a:t>bindnetaddr</a:t>
            </a:r>
            <a:endParaRPr lang="en-US" b="1" dirty="0"/>
          </a:p>
          <a:p>
            <a:pPr marL="0" indent="0" algn="just">
              <a:buNone/>
            </a:pPr>
            <a:r>
              <a:rPr lang="en-US" dirty="0" err="1" smtClean="0"/>
              <a:t>Mendefinisaikan</a:t>
            </a:r>
            <a:r>
              <a:rPr lang="en-US" dirty="0" smtClean="0"/>
              <a:t> interface </a:t>
            </a:r>
            <a:r>
              <a:rPr lang="en-US" dirty="0" err="1" smtClean="0"/>
              <a:t>mana</a:t>
            </a:r>
            <a:r>
              <a:rPr lang="en-US" dirty="0" smtClean="0"/>
              <a:t> yang </a:t>
            </a:r>
            <a:r>
              <a:rPr lang="en-US" dirty="0" err="1" smtClean="0"/>
              <a:t>harus</a:t>
            </a:r>
            <a:r>
              <a:rPr lang="en-US" dirty="0" smtClean="0"/>
              <a:t> </a:t>
            </a:r>
            <a:r>
              <a:rPr lang="en-US" dirty="0" err="1" smtClean="0"/>
              <a:t>terikat</a:t>
            </a:r>
            <a:r>
              <a:rPr lang="en-US" dirty="0" smtClean="0"/>
              <a:t> </a:t>
            </a:r>
            <a:r>
              <a:rPr lang="en-US" dirty="0" err="1" smtClean="0"/>
              <a:t>pada</a:t>
            </a:r>
            <a:r>
              <a:rPr lang="en-US" dirty="0" smtClean="0"/>
              <a:t> ring. </a:t>
            </a:r>
            <a:r>
              <a:rPr lang="en-US" dirty="0" err="1" smtClean="0"/>
              <a:t>Ini</a:t>
            </a:r>
            <a:r>
              <a:rPr lang="en-US" dirty="0" smtClean="0"/>
              <a:t> </a:t>
            </a:r>
            <a:r>
              <a:rPr lang="en-US" dirty="0" err="1" smtClean="0"/>
              <a:t>mungkin</a:t>
            </a:r>
            <a:r>
              <a:rPr lang="en-US" dirty="0" smtClean="0"/>
              <a:t> </a:t>
            </a:r>
            <a:r>
              <a:rPr lang="en-US" dirty="0" err="1" smtClean="0"/>
              <a:t>menjadi</a:t>
            </a:r>
            <a:r>
              <a:rPr lang="en-US" dirty="0" smtClean="0"/>
              <a:t> </a:t>
            </a:r>
            <a:r>
              <a:rPr lang="en-US" dirty="0" err="1" smtClean="0"/>
              <a:t>alamat</a:t>
            </a:r>
            <a:r>
              <a:rPr lang="en-US" dirty="0" smtClean="0"/>
              <a:t> subnet yang </a:t>
            </a:r>
            <a:r>
              <a:rPr lang="en-US" dirty="0" err="1" smtClean="0"/>
              <a:t>terkonfigurasi</a:t>
            </a:r>
            <a:r>
              <a:rPr lang="en-US" dirty="0" smtClean="0"/>
              <a:t> </a:t>
            </a:r>
            <a:r>
              <a:rPr lang="en-US" dirty="0" err="1" smtClean="0"/>
              <a:t>pada</a:t>
            </a:r>
            <a:r>
              <a:rPr lang="en-US" dirty="0" smtClean="0"/>
              <a:t> interface yang </a:t>
            </a:r>
            <a:r>
              <a:rPr lang="en-US" dirty="0" err="1" smtClean="0"/>
              <a:t>ingin</a:t>
            </a:r>
            <a:r>
              <a:rPr lang="en-US" dirty="0" smtClean="0"/>
              <a:t> </a:t>
            </a:r>
            <a:r>
              <a:rPr lang="en-US" dirty="0" err="1" smtClean="0"/>
              <a:t>digunakan</a:t>
            </a:r>
            <a:r>
              <a:rPr lang="en-US" dirty="0" smtClean="0"/>
              <a:t>. </a:t>
            </a:r>
            <a:r>
              <a:rPr lang="en-US" dirty="0" err="1" smtClean="0"/>
              <a:t>Secara</a:t>
            </a:r>
            <a:r>
              <a:rPr lang="en-US" dirty="0" smtClean="0"/>
              <a:t> </a:t>
            </a:r>
            <a:r>
              <a:rPr lang="en-US" dirty="0" err="1" smtClean="0"/>
              <a:t>umum</a:t>
            </a:r>
            <a:r>
              <a:rPr lang="en-US" dirty="0" smtClean="0"/>
              <a:t>, yang </a:t>
            </a:r>
            <a:r>
              <a:rPr lang="en-US" dirty="0" err="1" smtClean="0"/>
              <a:t>direkomendasika</a:t>
            </a:r>
            <a:r>
              <a:rPr lang="en-US" dirty="0"/>
              <a:t> </a:t>
            </a:r>
            <a:r>
              <a:rPr lang="en-US" dirty="0" err="1" smtClean="0"/>
              <a:t>hanya</a:t>
            </a:r>
            <a:r>
              <a:rPr lang="en-US" dirty="0" smtClean="0"/>
              <a:t> </a:t>
            </a:r>
            <a:r>
              <a:rPr lang="en-US" dirty="0" err="1" smtClean="0"/>
              <a:t>untuk</a:t>
            </a:r>
            <a:r>
              <a:rPr lang="en-US" dirty="0" smtClean="0"/>
              <a:t> </a:t>
            </a:r>
            <a:r>
              <a:rPr lang="en-US" dirty="0" err="1" smtClean="0"/>
              <a:t>menggunakan</a:t>
            </a:r>
            <a:r>
              <a:rPr lang="en-US" dirty="0" smtClean="0"/>
              <a:t> </a:t>
            </a:r>
            <a:r>
              <a:rPr lang="en-US" dirty="0" err="1" smtClean="0"/>
              <a:t>sebuah</a:t>
            </a:r>
            <a:r>
              <a:rPr lang="en-US" dirty="0" smtClean="0"/>
              <a:t> </a:t>
            </a:r>
            <a:r>
              <a:rPr lang="en-US" dirty="0" err="1" smtClean="0"/>
              <a:t>alamat</a:t>
            </a:r>
            <a:r>
              <a:rPr lang="en-US" dirty="0" smtClean="0"/>
              <a:t> yang </a:t>
            </a:r>
            <a:r>
              <a:rPr lang="en-US" dirty="0" err="1" smtClean="0"/>
              <a:t>digunakan</a:t>
            </a:r>
            <a:r>
              <a:rPr lang="en-US" dirty="0" smtClean="0"/>
              <a:t> </a:t>
            </a:r>
            <a:r>
              <a:rPr lang="en-US" dirty="0" err="1" smtClean="0"/>
              <a:t>pada</a:t>
            </a:r>
            <a:r>
              <a:rPr lang="en-US" dirty="0" smtClean="0"/>
              <a:t> node interface </a:t>
            </a:r>
            <a:r>
              <a:rPr lang="en-US" dirty="0" err="1" smtClean="0"/>
              <a:t>ini</a:t>
            </a:r>
            <a:r>
              <a:rPr lang="en-US" dirty="0" smtClean="0"/>
              <a:t>.</a:t>
            </a:r>
          </a:p>
          <a:p>
            <a:pPr marL="0" indent="0" algn="just">
              <a:buNone/>
            </a:pPr>
            <a:r>
              <a:rPr lang="en-US" b="1" dirty="0" err="1" smtClean="0"/>
              <a:t>rrp_mode</a:t>
            </a:r>
            <a:endParaRPr lang="en-US" b="1" dirty="0" smtClean="0"/>
          </a:p>
          <a:p>
            <a:pPr marL="0" indent="0" algn="just">
              <a:buNone/>
            </a:pPr>
            <a:r>
              <a:rPr lang="en-US" dirty="0" err="1" smtClean="0"/>
              <a:t>Menentukan</a:t>
            </a:r>
            <a:r>
              <a:rPr lang="en-US" dirty="0" smtClean="0"/>
              <a:t> mode protocol ring </a:t>
            </a:r>
            <a:r>
              <a:rPr lang="en-US" dirty="0" err="1" smtClean="0"/>
              <a:t>dan</a:t>
            </a:r>
            <a:r>
              <a:rPr lang="en-US" dirty="0" smtClean="0"/>
              <a:t> </a:t>
            </a:r>
            <a:r>
              <a:rPr lang="en-US" dirty="0" err="1" smtClean="0"/>
              <a:t>mungkin</a:t>
            </a:r>
            <a:r>
              <a:rPr lang="en-US" dirty="0" smtClean="0"/>
              <a:t> </a:t>
            </a:r>
            <a:r>
              <a:rPr lang="en-US" dirty="0" err="1" smtClean="0"/>
              <a:t>bersifat</a:t>
            </a:r>
            <a:r>
              <a:rPr lang="en-US" dirty="0" smtClean="0"/>
              <a:t> </a:t>
            </a:r>
            <a:r>
              <a:rPr lang="en-US" dirty="0" err="1" smtClean="0"/>
              <a:t>pasif</a:t>
            </a:r>
            <a:r>
              <a:rPr lang="en-US" dirty="0" smtClean="0"/>
              <a:t>, </a:t>
            </a:r>
            <a:r>
              <a:rPr lang="en-US" dirty="0" err="1" smtClean="0"/>
              <a:t>aktif</a:t>
            </a:r>
            <a:r>
              <a:rPr lang="en-US" dirty="0" smtClean="0"/>
              <a:t> </a:t>
            </a:r>
            <a:r>
              <a:rPr lang="en-US" dirty="0" err="1" smtClean="0"/>
              <a:t>atau</a:t>
            </a:r>
            <a:r>
              <a:rPr lang="en-US" dirty="0" smtClean="0"/>
              <a:t> </a:t>
            </a:r>
            <a:r>
              <a:rPr lang="en-US" dirty="0" err="1" smtClean="0"/>
              <a:t>tidak</a:t>
            </a:r>
            <a:r>
              <a:rPr lang="en-US" dirty="0" smtClean="0"/>
              <a:t> </a:t>
            </a:r>
            <a:r>
              <a:rPr lang="en-US" dirty="0" err="1" smtClean="0"/>
              <a:t>sama</a:t>
            </a:r>
            <a:r>
              <a:rPr lang="en-US" dirty="0" smtClean="0"/>
              <a:t> </a:t>
            </a:r>
            <a:r>
              <a:rPr lang="en-US" dirty="0" err="1" smtClean="0"/>
              <a:t>sekali</a:t>
            </a:r>
            <a:r>
              <a:rPr lang="en-US" dirty="0" smtClean="0"/>
              <a:t>. </a:t>
            </a:r>
            <a:r>
              <a:rPr lang="en-US" dirty="0" err="1" smtClean="0"/>
              <a:t>Catatan</a:t>
            </a:r>
            <a:r>
              <a:rPr lang="en-US" dirty="0" smtClean="0"/>
              <a:t> </a:t>
            </a:r>
            <a:r>
              <a:rPr lang="en-US" dirty="0" err="1" smtClean="0"/>
              <a:t>bahwa</a:t>
            </a:r>
            <a:r>
              <a:rPr lang="en-US" dirty="0" smtClean="0"/>
              <a:t> </a:t>
            </a:r>
            <a:r>
              <a:rPr lang="en-US" dirty="0" err="1" smtClean="0"/>
              <a:t>penggunaan</a:t>
            </a:r>
            <a:r>
              <a:rPr lang="en-US" dirty="0" smtClean="0"/>
              <a:t> </a:t>
            </a:r>
            <a:r>
              <a:rPr lang="en-US" dirty="0" err="1" smtClean="0"/>
              <a:t>aktif</a:t>
            </a:r>
            <a:r>
              <a:rPr lang="en-US" dirty="0" smtClean="0"/>
              <a:t> </a:t>
            </a:r>
            <a:r>
              <a:rPr lang="en-US" dirty="0" err="1" smtClean="0"/>
              <a:t>sangat</a:t>
            </a:r>
            <a:r>
              <a:rPr lang="en-US" dirty="0" smtClean="0"/>
              <a:t> </a:t>
            </a:r>
            <a:r>
              <a:rPr lang="en-US" dirty="0" err="1" smtClean="0"/>
              <a:t>ekperimental</a:t>
            </a:r>
            <a:r>
              <a:rPr lang="en-US" dirty="0" smtClean="0"/>
              <a:t> </a:t>
            </a:r>
            <a:r>
              <a:rPr lang="en-US" dirty="0" err="1" smtClean="0"/>
              <a:t>dan</a:t>
            </a:r>
            <a:r>
              <a:rPr lang="en-US" dirty="0" smtClean="0"/>
              <a:t> </a:t>
            </a:r>
            <a:r>
              <a:rPr lang="en-US" dirty="0" err="1" smtClean="0"/>
              <a:t>tidak</a:t>
            </a:r>
            <a:r>
              <a:rPr lang="en-US" dirty="0" smtClean="0"/>
              <a:t> </a:t>
            </a:r>
            <a:r>
              <a:rPr lang="en-US" dirty="0" err="1" smtClean="0"/>
              <a:t>resmi</a:t>
            </a:r>
            <a:r>
              <a:rPr lang="en-US" dirty="0" smtClean="0"/>
              <a:t>. </a:t>
            </a:r>
            <a:r>
              <a:rPr lang="en-US" dirty="0" err="1" smtClean="0"/>
              <a:t>Pasive</a:t>
            </a:r>
            <a:r>
              <a:rPr lang="en-US" dirty="0" smtClean="0"/>
              <a:t> </a:t>
            </a:r>
            <a:r>
              <a:rPr lang="en-US" dirty="0" err="1" smtClean="0"/>
              <a:t>adalah</a:t>
            </a:r>
            <a:r>
              <a:rPr lang="en-US" dirty="0" smtClean="0"/>
              <a:t> mode </a:t>
            </a:r>
            <a:r>
              <a:rPr lang="en-US" dirty="0" err="1" smtClean="0"/>
              <a:t>pilihan</a:t>
            </a:r>
            <a:r>
              <a:rPr lang="en-US" dirty="0" smtClean="0"/>
              <a:t>, yang </a:t>
            </a:r>
            <a:r>
              <a:rPr lang="en-US" dirty="0" err="1" smtClean="0"/>
              <a:t>mungkin</a:t>
            </a:r>
            <a:r>
              <a:rPr lang="en-US" dirty="0" smtClean="0"/>
              <a:t> </a:t>
            </a:r>
            <a:r>
              <a:rPr lang="en-US" dirty="0" err="1" smtClean="0"/>
              <a:t>hroughput</a:t>
            </a:r>
            <a:r>
              <a:rPr lang="en-US" dirty="0" smtClean="0"/>
              <a:t> double </a:t>
            </a:r>
            <a:r>
              <a:rPr lang="en-US" dirty="0" err="1" smtClean="0"/>
              <a:t>pada</a:t>
            </a:r>
            <a:r>
              <a:rPr lang="en-US" dirty="0" smtClean="0"/>
              <a:t> </a:t>
            </a:r>
            <a:r>
              <a:rPr lang="en-US" dirty="0" err="1" smtClean="0"/>
              <a:t>komunikasi</a:t>
            </a:r>
            <a:r>
              <a:rPr lang="en-US" dirty="0" smtClean="0"/>
              <a:t> </a:t>
            </a:r>
            <a:r>
              <a:rPr lang="en-US" dirty="0" err="1" smtClean="0"/>
              <a:t>clusternya</a:t>
            </a:r>
            <a:r>
              <a:rPr lang="en-US" dirty="0" smtClean="0"/>
              <a:t> </a:t>
            </a:r>
            <a:r>
              <a:rPr lang="en-US" dirty="0" err="1" smtClean="0"/>
              <a:t>dan</a:t>
            </a:r>
            <a:r>
              <a:rPr lang="en-US" dirty="0" smtClean="0"/>
              <a:t> </a:t>
            </a:r>
            <a:r>
              <a:rPr lang="en-US" dirty="0" err="1" smtClean="0"/>
              <a:t>meningkatkan</a:t>
            </a:r>
            <a:r>
              <a:rPr lang="en-US" dirty="0" smtClean="0"/>
              <a:t> </a:t>
            </a:r>
            <a:r>
              <a:rPr lang="en-US" dirty="0" err="1" smtClean="0"/>
              <a:t>ketersediaan</a:t>
            </a: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30</a:t>
            </a:r>
            <a:endParaRPr lang="en-US" dirty="0">
              <a:solidFill>
                <a:schemeClr val="bg1"/>
              </a:solidFill>
            </a:endParaRPr>
          </a:p>
        </p:txBody>
      </p:sp>
    </p:spTree>
    <p:extLst>
      <p:ext uri="{BB962C8B-B14F-4D97-AF65-F5344CB8AC3E}">
        <p14:creationId xmlns:p14="http://schemas.microsoft.com/office/powerpoint/2010/main" val="10114855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Cluster </a:t>
            </a:r>
            <a:r>
              <a:rPr lang="en-US" b="1" dirty="0"/>
              <a:t>Cold Start</a:t>
            </a:r>
            <a:endParaRPr lang="en-US" dirty="0"/>
          </a:p>
        </p:txBody>
      </p:sp>
      <p:sp>
        <p:nvSpPr>
          <p:cNvPr id="3" name="Content Placeholder 2"/>
          <p:cNvSpPr>
            <a:spLocks noGrp="1"/>
          </p:cNvSpPr>
          <p:nvPr>
            <p:ph idx="1"/>
          </p:nvPr>
        </p:nvSpPr>
        <p:spPr>
          <a:xfrm>
            <a:off x="342900" y="1447800"/>
            <a:ext cx="11334750" cy="5124450"/>
          </a:xfrm>
        </p:spPr>
        <p:txBody>
          <a:bodyPr>
            <a:normAutofit/>
          </a:bodyPr>
          <a:lstStyle/>
          <a:p>
            <a:pPr algn="just"/>
            <a:r>
              <a:rPr lang="en-US" dirty="0" err="1" smtClean="0"/>
              <a:t>Ini</a:t>
            </a:r>
            <a:r>
              <a:rPr lang="en-US" dirty="0" smtClean="0"/>
              <a:t> </a:t>
            </a:r>
            <a:r>
              <a:rPr lang="en-US" dirty="0" err="1" smtClean="0"/>
              <a:t>menjelaskan</a:t>
            </a:r>
            <a:r>
              <a:rPr lang="en-US" dirty="0" smtClean="0"/>
              <a:t> </a:t>
            </a:r>
            <a:r>
              <a:rPr lang="en-US" dirty="0" err="1" smtClean="0"/>
              <a:t>bahawa</a:t>
            </a:r>
            <a:r>
              <a:rPr lang="en-US" dirty="0" smtClean="0"/>
              <a:t> </a:t>
            </a:r>
            <a:r>
              <a:rPr lang="en-US" dirty="0" err="1" smtClean="0"/>
              <a:t>sebuah</a:t>
            </a:r>
            <a:r>
              <a:rPr lang="en-US" dirty="0" smtClean="0"/>
              <a:t> cluster </a:t>
            </a:r>
            <a:r>
              <a:rPr lang="en-US" dirty="0" err="1" smtClean="0"/>
              <a:t>bukan</a:t>
            </a:r>
            <a:r>
              <a:rPr lang="en-US" dirty="0" smtClean="0"/>
              <a:t> quorate </a:t>
            </a:r>
            <a:r>
              <a:rPr lang="en-US" dirty="0" err="1" smtClean="0"/>
              <a:t>ketika</a:t>
            </a:r>
            <a:r>
              <a:rPr lang="en-US" dirty="0" smtClean="0"/>
              <a:t> </a:t>
            </a:r>
            <a:r>
              <a:rPr lang="en-US" dirty="0" err="1" smtClean="0"/>
              <a:t>semua</a:t>
            </a:r>
            <a:r>
              <a:rPr lang="en-US" dirty="0" smtClean="0"/>
              <a:t> nodes </a:t>
            </a:r>
            <a:r>
              <a:rPr lang="en-US" dirty="0" err="1" smtClean="0"/>
              <a:t>dalam</a:t>
            </a:r>
            <a:r>
              <a:rPr lang="en-US" dirty="0" smtClean="0"/>
              <a:t> </a:t>
            </a:r>
            <a:r>
              <a:rPr lang="en-US" dirty="0" err="1" smtClean="0"/>
              <a:t>kondisi</a:t>
            </a:r>
            <a:r>
              <a:rPr lang="en-US" dirty="0" smtClean="0"/>
              <a:t> offline. </a:t>
            </a:r>
            <a:r>
              <a:rPr lang="en-US" dirty="0" err="1" smtClean="0"/>
              <a:t>Ini</a:t>
            </a:r>
            <a:r>
              <a:rPr lang="en-US" dirty="0" smtClean="0"/>
              <a:t> </a:t>
            </a:r>
            <a:r>
              <a:rPr lang="en-US" dirty="0" err="1" smtClean="0"/>
              <a:t>merupakan</a:t>
            </a:r>
            <a:r>
              <a:rPr lang="en-US" dirty="0" smtClean="0"/>
              <a:t> </a:t>
            </a:r>
            <a:r>
              <a:rPr lang="en-US" dirty="0" err="1" smtClean="0"/>
              <a:t>sebuah</a:t>
            </a:r>
            <a:r>
              <a:rPr lang="en-US" dirty="0" smtClean="0"/>
              <a:t> </a:t>
            </a:r>
            <a:r>
              <a:rPr lang="en-US" dirty="0" err="1" smtClean="0"/>
              <a:t>kasus</a:t>
            </a:r>
            <a:r>
              <a:rPr lang="en-US" dirty="0" smtClean="0"/>
              <a:t> yang </a:t>
            </a:r>
            <a:r>
              <a:rPr lang="en-US" dirty="0" err="1" smtClean="0"/>
              <a:t>umum</a:t>
            </a:r>
            <a:r>
              <a:rPr lang="en-US" dirty="0" smtClean="0"/>
              <a:t>  </a:t>
            </a:r>
            <a:r>
              <a:rPr lang="en-US" dirty="0" err="1" smtClean="0"/>
              <a:t>terjadi</a:t>
            </a:r>
            <a:r>
              <a:rPr lang="en-US" dirty="0" smtClean="0"/>
              <a:t> </a:t>
            </a:r>
            <a:r>
              <a:rPr lang="en-US" dirty="0" err="1" smtClean="0"/>
              <a:t>setelah</a:t>
            </a:r>
            <a:r>
              <a:rPr lang="en-US" dirty="0" smtClean="0"/>
              <a:t> </a:t>
            </a:r>
            <a:r>
              <a:rPr lang="en-US" dirty="0" err="1" smtClean="0"/>
              <a:t>kegagalan</a:t>
            </a:r>
            <a:r>
              <a:rPr lang="en-US" dirty="0" smtClean="0"/>
              <a:t> </a:t>
            </a:r>
            <a:r>
              <a:rPr lang="en-US" dirty="0" err="1" smtClean="0"/>
              <a:t>pada</a:t>
            </a:r>
            <a:r>
              <a:rPr lang="en-US" dirty="0" smtClean="0"/>
              <a:t> </a:t>
            </a:r>
            <a:r>
              <a:rPr lang="en-US" dirty="0" err="1" smtClean="0"/>
              <a:t>sebuah</a:t>
            </a:r>
            <a:r>
              <a:rPr lang="en-US" dirty="0" smtClean="0"/>
              <a:t> power.</a:t>
            </a:r>
          </a:p>
          <a:p>
            <a:pPr algn="just"/>
            <a:r>
              <a:rPr lang="en-US" dirty="0" err="1" smtClean="0"/>
              <a:t>Pada</a:t>
            </a:r>
            <a:r>
              <a:rPr lang="en-US" dirty="0" smtClean="0"/>
              <a:t> startup node, </a:t>
            </a:r>
            <a:r>
              <a:rPr lang="en-US" dirty="0"/>
              <a:t>service </a:t>
            </a:r>
            <a:r>
              <a:rPr lang="en-US" dirty="0" err="1"/>
              <a:t>pve</a:t>
            </a:r>
            <a:r>
              <a:rPr lang="en-US" dirty="0"/>
              <a:t>-manager </a:t>
            </a:r>
            <a:r>
              <a:rPr lang="en-US" dirty="0" err="1" smtClean="0"/>
              <a:t>dimulai</a:t>
            </a:r>
            <a:r>
              <a:rPr lang="en-US" dirty="0" smtClean="0"/>
              <a:t> </a:t>
            </a:r>
            <a:r>
              <a:rPr lang="en-US" dirty="0" err="1" smtClean="0"/>
              <a:t>dan</a:t>
            </a:r>
            <a:r>
              <a:rPr lang="en-US" dirty="0" smtClean="0"/>
              <a:t> </a:t>
            </a:r>
            <a:r>
              <a:rPr lang="en-US" dirty="0" err="1" smtClean="0"/>
              <a:t>menunggu</a:t>
            </a:r>
            <a:r>
              <a:rPr lang="en-US" dirty="0" smtClean="0"/>
              <a:t> </a:t>
            </a:r>
            <a:r>
              <a:rPr lang="en-US" dirty="0" err="1" smtClean="0"/>
              <a:t>untuk</a:t>
            </a:r>
            <a:r>
              <a:rPr lang="en-US" dirty="0" smtClean="0"/>
              <a:t> quorum</a:t>
            </a:r>
            <a:r>
              <a:rPr lang="en-US" dirty="0"/>
              <a:t>. </a:t>
            </a:r>
            <a:r>
              <a:rPr lang="en-US" dirty="0" err="1" smtClean="0"/>
              <a:t>Setelah</a:t>
            </a:r>
            <a:r>
              <a:rPr lang="en-US" dirty="0" smtClean="0"/>
              <a:t> </a:t>
            </a:r>
            <a:r>
              <a:rPr lang="en-US" dirty="0"/>
              <a:t>quorate, </a:t>
            </a:r>
            <a:r>
              <a:rPr lang="en-US" dirty="0" err="1" smtClean="0"/>
              <a:t>ini</a:t>
            </a:r>
            <a:r>
              <a:rPr lang="en-US" dirty="0" smtClean="0"/>
              <a:t> </a:t>
            </a:r>
            <a:r>
              <a:rPr lang="en-US" dirty="0" err="1" smtClean="0"/>
              <a:t>baru</a:t>
            </a:r>
            <a:r>
              <a:rPr lang="en-US" dirty="0" smtClean="0"/>
              <a:t> </a:t>
            </a:r>
            <a:r>
              <a:rPr lang="en-US" dirty="0" err="1" smtClean="0"/>
              <a:t>dimulai</a:t>
            </a:r>
            <a:r>
              <a:rPr lang="en-US" dirty="0" smtClean="0"/>
              <a:t> </a:t>
            </a:r>
            <a:r>
              <a:rPr lang="en-US" dirty="0" err="1" smtClean="0"/>
              <a:t>untuk</a:t>
            </a:r>
            <a:r>
              <a:rPr lang="en-US" dirty="0" smtClean="0"/>
              <a:t> </a:t>
            </a:r>
            <a:r>
              <a:rPr lang="en-US" dirty="0" err="1" smtClean="0"/>
              <a:t>semua</a:t>
            </a:r>
            <a:r>
              <a:rPr lang="en-US" dirty="0" smtClean="0"/>
              <a:t> guest yang </a:t>
            </a:r>
            <a:r>
              <a:rPr lang="en-US" dirty="0" err="1" smtClean="0"/>
              <a:t>memiliki</a:t>
            </a:r>
            <a:r>
              <a:rPr lang="en-US" dirty="0" smtClean="0"/>
              <a:t> </a:t>
            </a:r>
            <a:r>
              <a:rPr lang="en-US" dirty="0" err="1" smtClean="0"/>
              <a:t>pengaturan</a:t>
            </a:r>
            <a:r>
              <a:rPr lang="en-US" dirty="0" smtClean="0"/>
              <a:t> </a:t>
            </a:r>
            <a:r>
              <a:rPr lang="en-US" dirty="0" err="1" smtClean="0"/>
              <a:t>onboot</a:t>
            </a:r>
            <a:r>
              <a:rPr lang="en-US" dirty="0" smtClean="0"/>
              <a:t> flag.</a:t>
            </a:r>
            <a:endParaRPr lang="en-US" dirty="0"/>
          </a:p>
          <a:p>
            <a:pPr algn="just"/>
            <a:r>
              <a:rPr lang="en-US" dirty="0" err="1" smtClean="0"/>
              <a:t>Ketikan</a:t>
            </a:r>
            <a:r>
              <a:rPr lang="en-US" dirty="0" smtClean="0"/>
              <a:t> </a:t>
            </a:r>
            <a:r>
              <a:rPr lang="en-US" dirty="0" err="1" smtClean="0"/>
              <a:t>mengaktifkan</a:t>
            </a:r>
            <a:r>
              <a:rPr lang="en-US" dirty="0" smtClean="0"/>
              <a:t> node </a:t>
            </a:r>
            <a:r>
              <a:rPr lang="en-US" dirty="0" err="1" smtClean="0"/>
              <a:t>atau</a:t>
            </a:r>
            <a:r>
              <a:rPr lang="en-US" dirty="0" smtClean="0"/>
              <a:t> </a:t>
            </a:r>
            <a:r>
              <a:rPr lang="en-US" dirty="0" err="1" smtClean="0"/>
              <a:t>ketika</a:t>
            </a:r>
            <a:r>
              <a:rPr lang="en-US" dirty="0" smtClean="0"/>
              <a:t> power </a:t>
            </a:r>
            <a:r>
              <a:rPr lang="en-US" dirty="0" err="1" smtClean="0"/>
              <a:t>kemabali</a:t>
            </a:r>
            <a:r>
              <a:rPr lang="en-US" dirty="0" smtClean="0"/>
              <a:t> </a:t>
            </a:r>
            <a:r>
              <a:rPr lang="en-US" dirty="0" err="1" smtClean="0"/>
              <a:t>setelah</a:t>
            </a:r>
            <a:r>
              <a:rPr lang="en-US" dirty="0" smtClean="0"/>
              <a:t> power </a:t>
            </a:r>
            <a:r>
              <a:rPr lang="en-US" dirty="0"/>
              <a:t>failure, </a:t>
            </a:r>
            <a:r>
              <a:rPr lang="en-US" dirty="0" err="1" smtClean="0"/>
              <a:t>kemungkinan</a:t>
            </a:r>
            <a:r>
              <a:rPr lang="en-US" dirty="0" smtClean="0"/>
              <a:t> </a:t>
            </a:r>
            <a:r>
              <a:rPr lang="en-US" dirty="0" err="1" smtClean="0"/>
              <a:t>beberaapa</a:t>
            </a:r>
            <a:r>
              <a:rPr lang="en-US" dirty="0" smtClean="0"/>
              <a:t> node boot </a:t>
            </a:r>
            <a:r>
              <a:rPr lang="en-US" dirty="0" err="1" smtClean="0"/>
              <a:t>lebih</a:t>
            </a:r>
            <a:r>
              <a:rPr lang="en-US" dirty="0" smtClean="0"/>
              <a:t> </a:t>
            </a:r>
            <a:r>
              <a:rPr lang="en-US" dirty="0" err="1" smtClean="0"/>
              <a:t>cepat</a:t>
            </a:r>
            <a:r>
              <a:rPr lang="en-US" dirty="0" smtClean="0"/>
              <a:t> </a:t>
            </a:r>
            <a:r>
              <a:rPr lang="en-US" dirty="0" err="1" smtClean="0"/>
              <a:t>dari</a:t>
            </a:r>
            <a:r>
              <a:rPr lang="en-US" dirty="0" smtClean="0"/>
              <a:t> yang lain. </a:t>
            </a:r>
            <a:r>
              <a:rPr lang="en-US" dirty="0" err="1" smtClean="0"/>
              <a:t>Harap</a:t>
            </a:r>
            <a:r>
              <a:rPr lang="en-US" dirty="0" smtClean="0"/>
              <a:t> </a:t>
            </a:r>
            <a:r>
              <a:rPr lang="en-US" dirty="0" err="1" smtClean="0"/>
              <a:t>diingat</a:t>
            </a:r>
            <a:r>
              <a:rPr lang="en-US" dirty="0" smtClean="0"/>
              <a:t> </a:t>
            </a:r>
            <a:r>
              <a:rPr lang="en-US" dirty="0" err="1" smtClean="0"/>
              <a:t>bawah</a:t>
            </a:r>
            <a:r>
              <a:rPr lang="en-US" dirty="0" smtClean="0"/>
              <a:t> startup guest </a:t>
            </a:r>
            <a:r>
              <a:rPr lang="en-US" dirty="0" err="1" smtClean="0"/>
              <a:t>ditunda</a:t>
            </a:r>
            <a:r>
              <a:rPr lang="en-US" dirty="0" smtClean="0"/>
              <a:t> </a:t>
            </a:r>
            <a:r>
              <a:rPr lang="en-US" dirty="0" err="1" smtClean="0"/>
              <a:t>sampai</a:t>
            </a:r>
            <a:r>
              <a:rPr lang="en-US" dirty="0" smtClean="0"/>
              <a:t> </a:t>
            </a:r>
            <a:r>
              <a:rPr lang="en-US" dirty="0" err="1" smtClean="0"/>
              <a:t>mencapai</a:t>
            </a:r>
            <a:r>
              <a:rPr lang="en-US" dirty="0" smtClean="0"/>
              <a:t> quorum</a:t>
            </a:r>
          </a:p>
        </p:txBody>
      </p:sp>
      <p:sp>
        <p:nvSpPr>
          <p:cNvPr id="4"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31</a:t>
            </a:r>
            <a:endParaRPr lang="en-US"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Tree>
    <p:extLst>
      <p:ext uri="{BB962C8B-B14F-4D97-AF65-F5344CB8AC3E}">
        <p14:creationId xmlns:p14="http://schemas.microsoft.com/office/powerpoint/2010/main" val="170375122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728382"/>
          </a:xfrm>
        </p:spPr>
        <p:txBody>
          <a:bodyPr/>
          <a:lstStyle/>
          <a:p>
            <a:r>
              <a:rPr lang="en-US" b="1" dirty="0" smtClean="0"/>
              <a:t>Guest </a:t>
            </a:r>
            <a:r>
              <a:rPr lang="en-US" b="1" dirty="0"/>
              <a:t>Migration</a:t>
            </a:r>
            <a:endParaRPr lang="en-US" dirty="0"/>
          </a:p>
        </p:txBody>
      </p:sp>
      <p:sp>
        <p:nvSpPr>
          <p:cNvPr id="3" name="Content Placeholder 2"/>
          <p:cNvSpPr>
            <a:spLocks noGrp="1"/>
          </p:cNvSpPr>
          <p:nvPr>
            <p:ph idx="1"/>
          </p:nvPr>
        </p:nvSpPr>
        <p:spPr>
          <a:xfrm>
            <a:off x="646111" y="1638300"/>
            <a:ext cx="10745789" cy="4972050"/>
          </a:xfrm>
        </p:spPr>
        <p:txBody>
          <a:bodyPr/>
          <a:lstStyle/>
          <a:p>
            <a:pPr algn="just"/>
            <a:r>
              <a:rPr lang="en-US" dirty="0" smtClean="0"/>
              <a:t>Migrating virtual guests </a:t>
            </a:r>
            <a:r>
              <a:rPr lang="en-US" dirty="0" err="1" smtClean="0"/>
              <a:t>ke</a:t>
            </a:r>
            <a:r>
              <a:rPr lang="en-US" dirty="0" smtClean="0"/>
              <a:t> nodes lain </a:t>
            </a:r>
            <a:r>
              <a:rPr lang="en-US" dirty="0" err="1" smtClean="0"/>
              <a:t>merupakan</a:t>
            </a:r>
            <a:r>
              <a:rPr lang="en-US" dirty="0" smtClean="0"/>
              <a:t> </a:t>
            </a:r>
            <a:r>
              <a:rPr lang="en-US" dirty="0" err="1" smtClean="0"/>
              <a:t>sebuah</a:t>
            </a:r>
            <a:r>
              <a:rPr lang="en-US" dirty="0" smtClean="0"/>
              <a:t> </a:t>
            </a:r>
            <a:r>
              <a:rPr lang="en-US" dirty="0" err="1" smtClean="0"/>
              <a:t>fitur</a:t>
            </a:r>
            <a:r>
              <a:rPr lang="en-US" dirty="0" smtClean="0"/>
              <a:t> yang </a:t>
            </a:r>
            <a:r>
              <a:rPr lang="en-US" dirty="0" err="1" smtClean="0"/>
              <a:t>berguna</a:t>
            </a:r>
            <a:r>
              <a:rPr lang="en-US" dirty="0" smtClean="0"/>
              <a:t> </a:t>
            </a:r>
            <a:r>
              <a:rPr lang="en-US" dirty="0" err="1" smtClean="0"/>
              <a:t>pada</a:t>
            </a:r>
            <a:r>
              <a:rPr lang="en-US" dirty="0" smtClean="0"/>
              <a:t> </a:t>
            </a:r>
            <a:r>
              <a:rPr lang="en-US" dirty="0" err="1" smtClean="0"/>
              <a:t>sebuah</a:t>
            </a:r>
            <a:r>
              <a:rPr lang="en-US" dirty="0" smtClean="0"/>
              <a:t> cluster. Ada </a:t>
            </a:r>
            <a:r>
              <a:rPr lang="en-US" dirty="0" err="1" smtClean="0"/>
              <a:t>pengaturan</a:t>
            </a:r>
            <a:r>
              <a:rPr lang="en-US" dirty="0" smtClean="0"/>
              <a:t> </a:t>
            </a:r>
            <a:r>
              <a:rPr lang="en-US" dirty="0" err="1" smtClean="0"/>
              <a:t>untuk</a:t>
            </a:r>
            <a:r>
              <a:rPr lang="en-US" dirty="0" smtClean="0"/>
              <a:t> </a:t>
            </a:r>
            <a:r>
              <a:rPr lang="en-US" dirty="0" err="1" smtClean="0"/>
              <a:t>mengontrol</a:t>
            </a:r>
            <a:r>
              <a:rPr lang="en-US" dirty="0" smtClean="0"/>
              <a:t> </a:t>
            </a:r>
            <a:r>
              <a:rPr lang="en-US" dirty="0" err="1" smtClean="0"/>
              <a:t>semacam</a:t>
            </a:r>
            <a:r>
              <a:rPr lang="en-US" dirty="0" smtClean="0"/>
              <a:t> </a:t>
            </a:r>
            <a:r>
              <a:rPr lang="en-US" dirty="0" err="1" smtClean="0"/>
              <a:t>perilaku</a:t>
            </a:r>
            <a:r>
              <a:rPr lang="en-US" dirty="0" smtClean="0"/>
              <a:t> </a:t>
            </a:r>
            <a:r>
              <a:rPr lang="en-US" dirty="0" err="1" smtClean="0"/>
              <a:t>migrasi</a:t>
            </a:r>
            <a:r>
              <a:rPr lang="en-US" dirty="0" smtClean="0"/>
              <a:t>. Hal </a:t>
            </a:r>
            <a:r>
              <a:rPr lang="en-US" dirty="0" err="1" smtClean="0"/>
              <a:t>ini</a:t>
            </a:r>
            <a:r>
              <a:rPr lang="en-US" dirty="0" smtClean="0"/>
              <a:t> </a:t>
            </a:r>
            <a:r>
              <a:rPr lang="en-US" dirty="0" err="1" smtClean="0"/>
              <a:t>bisa</a:t>
            </a:r>
            <a:r>
              <a:rPr lang="en-US" dirty="0" smtClean="0"/>
              <a:t> </a:t>
            </a:r>
            <a:r>
              <a:rPr lang="en-US" dirty="0" err="1" smtClean="0"/>
              <a:t>diselesaikan</a:t>
            </a:r>
            <a:r>
              <a:rPr lang="en-US" dirty="0" smtClean="0"/>
              <a:t> </a:t>
            </a:r>
            <a:r>
              <a:rPr lang="en-US" dirty="0" err="1" smtClean="0"/>
              <a:t>menggunakan</a:t>
            </a:r>
            <a:r>
              <a:rPr lang="en-US" dirty="0" smtClean="0"/>
              <a:t> file </a:t>
            </a:r>
            <a:r>
              <a:rPr lang="en-US" dirty="0" err="1" smtClean="0"/>
              <a:t>konfigurasi</a:t>
            </a:r>
            <a:r>
              <a:rPr lang="en-US" dirty="0" smtClean="0"/>
              <a:t>  </a:t>
            </a:r>
            <a:r>
              <a:rPr lang="en-US" b="1" dirty="0" err="1" smtClean="0"/>
              <a:t>datacenter.cfg</a:t>
            </a:r>
            <a:r>
              <a:rPr lang="en-US" dirty="0" smtClean="0"/>
              <a:t> </a:t>
            </a:r>
            <a:r>
              <a:rPr lang="en-US" dirty="0" err="1" smtClean="0"/>
              <a:t>atau</a:t>
            </a:r>
            <a:r>
              <a:rPr lang="en-US" dirty="0" smtClean="0"/>
              <a:t> </a:t>
            </a:r>
            <a:r>
              <a:rPr lang="en-US" dirty="0" err="1" smtClean="0"/>
              <a:t>untuk</a:t>
            </a:r>
            <a:r>
              <a:rPr lang="en-US" dirty="0" smtClean="0"/>
              <a:t> </a:t>
            </a:r>
            <a:r>
              <a:rPr lang="en-US" dirty="0" err="1" smtClean="0"/>
              <a:t>spesifikasi</a:t>
            </a:r>
            <a:r>
              <a:rPr lang="en-US" dirty="0" smtClean="0"/>
              <a:t> </a:t>
            </a:r>
            <a:r>
              <a:rPr lang="en-US" dirty="0" err="1" smtClean="0"/>
              <a:t>migrasi</a:t>
            </a:r>
            <a:r>
              <a:rPr lang="en-US" dirty="0" smtClean="0"/>
              <a:t> </a:t>
            </a:r>
            <a:r>
              <a:rPr lang="en-US" dirty="0" err="1" smtClean="0"/>
              <a:t>menggunakan</a:t>
            </a:r>
            <a:r>
              <a:rPr lang="en-US" dirty="0" smtClean="0"/>
              <a:t> API </a:t>
            </a:r>
            <a:r>
              <a:rPr lang="en-US" dirty="0" err="1" smtClean="0"/>
              <a:t>atau</a:t>
            </a:r>
            <a:r>
              <a:rPr lang="en-US" dirty="0" smtClean="0"/>
              <a:t> </a:t>
            </a:r>
            <a:r>
              <a:rPr lang="en-US" dirty="0" err="1" smtClean="0"/>
              <a:t>parameteror</a:t>
            </a:r>
            <a:r>
              <a:rPr lang="en-US" dirty="0" smtClean="0"/>
              <a:t> </a:t>
            </a:r>
            <a:r>
              <a:rPr lang="en-US" dirty="0" err="1" smtClean="0"/>
              <a:t>baris</a:t>
            </a:r>
            <a:r>
              <a:rPr lang="en-US" dirty="0" smtClean="0"/>
              <a:t> </a:t>
            </a:r>
            <a:r>
              <a:rPr lang="en-US" dirty="0" err="1" smtClean="0"/>
              <a:t>perintah</a:t>
            </a:r>
            <a:r>
              <a:rPr lang="en-US" dirty="0" smtClean="0"/>
              <a:t>.</a:t>
            </a:r>
            <a:endParaRPr lang="en-US" dirty="0"/>
          </a:p>
          <a:p>
            <a:pPr algn="just"/>
            <a:r>
              <a:rPr lang="en-US" dirty="0" err="1" smtClean="0"/>
              <a:t>Ini</a:t>
            </a:r>
            <a:r>
              <a:rPr lang="en-US" dirty="0" smtClean="0"/>
              <a:t> </a:t>
            </a:r>
            <a:r>
              <a:rPr lang="en-US" dirty="0" err="1" smtClean="0"/>
              <a:t>digunakan</a:t>
            </a:r>
            <a:r>
              <a:rPr lang="en-US" dirty="0" smtClean="0"/>
              <a:t> </a:t>
            </a:r>
            <a:r>
              <a:rPr lang="en-US" dirty="0" err="1" smtClean="0"/>
              <a:t>unutk</a:t>
            </a:r>
            <a:r>
              <a:rPr lang="en-US" dirty="0" smtClean="0"/>
              <a:t> </a:t>
            </a:r>
            <a:r>
              <a:rPr lang="en-US" dirty="0" err="1" smtClean="0"/>
              <a:t>membuat</a:t>
            </a:r>
            <a:r>
              <a:rPr lang="en-US" dirty="0" smtClean="0"/>
              <a:t> </a:t>
            </a:r>
            <a:r>
              <a:rPr lang="en-US" dirty="0" err="1" smtClean="0"/>
              <a:t>perbedaan</a:t>
            </a:r>
            <a:r>
              <a:rPr lang="en-US" dirty="0" smtClean="0"/>
              <a:t> </a:t>
            </a:r>
            <a:r>
              <a:rPr lang="en-US" dirty="0" err="1" smtClean="0"/>
              <a:t>jika</a:t>
            </a:r>
            <a:r>
              <a:rPr lang="en-US" dirty="0" smtClean="0"/>
              <a:t> guest online </a:t>
            </a:r>
            <a:r>
              <a:rPr lang="en-US" dirty="0" err="1" smtClean="0"/>
              <a:t>atau</a:t>
            </a:r>
            <a:r>
              <a:rPr lang="en-US" dirty="0" smtClean="0"/>
              <a:t> offline </a:t>
            </a:r>
            <a:r>
              <a:rPr lang="en-US" dirty="0" err="1" smtClean="0"/>
              <a:t>atau</a:t>
            </a:r>
            <a:r>
              <a:rPr lang="en-US" dirty="0" smtClean="0"/>
              <a:t> </a:t>
            </a:r>
            <a:r>
              <a:rPr lang="en-US" dirty="0" err="1" smtClean="0"/>
              <a:t>jika</a:t>
            </a:r>
            <a:r>
              <a:rPr lang="en-US" dirty="0" smtClean="0"/>
              <a:t> </a:t>
            </a:r>
            <a:r>
              <a:rPr lang="en-US" dirty="0" err="1" smtClean="0"/>
              <a:t>ini</a:t>
            </a:r>
            <a:r>
              <a:rPr lang="en-US" dirty="0" smtClean="0"/>
              <a:t> </a:t>
            </a:r>
            <a:r>
              <a:rPr lang="en-US" dirty="0" err="1" smtClean="0"/>
              <a:t>memiliki</a:t>
            </a:r>
            <a:r>
              <a:rPr lang="en-US" dirty="0" smtClean="0"/>
              <a:t> </a:t>
            </a:r>
            <a:r>
              <a:rPr lang="en-US" dirty="0" err="1" smtClean="0"/>
              <a:t>sumber</a:t>
            </a:r>
            <a:r>
              <a:rPr lang="en-US" dirty="0" smtClean="0"/>
              <a:t> </a:t>
            </a:r>
            <a:r>
              <a:rPr lang="en-US" dirty="0" err="1" smtClean="0"/>
              <a:t>daya</a:t>
            </a:r>
            <a:r>
              <a:rPr lang="en-US" dirty="0" smtClean="0"/>
              <a:t> local(</a:t>
            </a:r>
            <a:r>
              <a:rPr lang="en-US" dirty="0" err="1" smtClean="0"/>
              <a:t>seperti</a:t>
            </a:r>
            <a:r>
              <a:rPr lang="en-US" dirty="0" smtClean="0"/>
              <a:t> disk local)</a:t>
            </a:r>
            <a:endParaRPr lang="en-US" dirty="0"/>
          </a:p>
          <a:p>
            <a:pPr algn="just"/>
            <a:r>
              <a:rPr lang="en-US" dirty="0" smtClean="0"/>
              <a:t>For </a:t>
            </a:r>
            <a:r>
              <a:rPr lang="en-US" dirty="0"/>
              <a:t>Details about Virtual Machine Migration see the </a:t>
            </a:r>
            <a:r>
              <a:rPr lang="en-US" dirty="0">
                <a:solidFill>
                  <a:schemeClr val="bg2">
                    <a:lumMod val="75000"/>
                  </a:schemeClr>
                </a:solidFill>
              </a:rPr>
              <a:t>QEMU/KVM Migration Chapter Section 10.3</a:t>
            </a:r>
          </a:p>
          <a:p>
            <a:pPr algn="just"/>
            <a:r>
              <a:rPr lang="en-US" dirty="0"/>
              <a:t>For Details about Container Migration see the </a:t>
            </a:r>
            <a:r>
              <a:rPr lang="en-US" dirty="0">
                <a:solidFill>
                  <a:schemeClr val="bg2">
                    <a:lumMod val="75000"/>
                  </a:schemeClr>
                </a:solidFill>
              </a:rPr>
              <a:t>Container Migration Chapter Section 11.9</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
        <p:nvSpPr>
          <p:cNvPr id="5"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32</a:t>
            </a:r>
            <a:endParaRPr lang="en-US" dirty="0">
              <a:solidFill>
                <a:schemeClr val="bg1"/>
              </a:solidFill>
            </a:endParaRPr>
          </a:p>
        </p:txBody>
      </p:sp>
    </p:spTree>
    <p:extLst>
      <p:ext uri="{BB962C8B-B14F-4D97-AF65-F5344CB8AC3E}">
        <p14:creationId xmlns:p14="http://schemas.microsoft.com/office/powerpoint/2010/main" val="424195590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Migration Type</a:t>
            </a:r>
            <a:endParaRPr lang="en-US" dirty="0"/>
          </a:p>
        </p:txBody>
      </p:sp>
      <p:sp>
        <p:nvSpPr>
          <p:cNvPr id="3" name="Content Placeholder 2"/>
          <p:cNvSpPr>
            <a:spLocks noGrp="1"/>
          </p:cNvSpPr>
          <p:nvPr>
            <p:ph idx="1"/>
          </p:nvPr>
        </p:nvSpPr>
        <p:spPr>
          <a:xfrm>
            <a:off x="311286" y="1381328"/>
            <a:ext cx="11303540" cy="5252936"/>
          </a:xfrm>
        </p:spPr>
        <p:txBody>
          <a:bodyPr>
            <a:normAutofit/>
          </a:bodyPr>
          <a:lstStyle/>
          <a:p>
            <a:pPr algn="just"/>
            <a:r>
              <a:rPr lang="en-US" dirty="0" smtClean="0"/>
              <a:t>Type </a:t>
            </a:r>
            <a:r>
              <a:rPr lang="en-US" dirty="0" err="1" smtClean="0"/>
              <a:t>migrasi</a:t>
            </a:r>
            <a:r>
              <a:rPr lang="en-US" dirty="0" smtClean="0"/>
              <a:t> </a:t>
            </a:r>
            <a:r>
              <a:rPr lang="en-US" dirty="0" err="1"/>
              <a:t>menentukan</a:t>
            </a:r>
            <a:r>
              <a:rPr lang="en-US" dirty="0"/>
              <a:t> </a:t>
            </a:r>
            <a:r>
              <a:rPr lang="en-US" dirty="0" err="1"/>
              <a:t>apakah</a:t>
            </a:r>
            <a:r>
              <a:rPr lang="en-US" dirty="0"/>
              <a:t> data </a:t>
            </a:r>
            <a:r>
              <a:rPr lang="en-US" dirty="0" err="1"/>
              <a:t>migrasi</a:t>
            </a:r>
            <a:r>
              <a:rPr lang="en-US" dirty="0"/>
              <a:t> </a:t>
            </a:r>
            <a:r>
              <a:rPr lang="en-US" dirty="0" err="1"/>
              <a:t>harus</a:t>
            </a:r>
            <a:r>
              <a:rPr lang="en-US" dirty="0"/>
              <a:t> </a:t>
            </a:r>
            <a:r>
              <a:rPr lang="en-US" dirty="0" err="1"/>
              <a:t>dikirim</a:t>
            </a:r>
            <a:r>
              <a:rPr lang="en-US" dirty="0"/>
              <a:t> </a:t>
            </a:r>
            <a:r>
              <a:rPr lang="en-US" dirty="0" err="1"/>
              <a:t>melalui</a:t>
            </a:r>
            <a:r>
              <a:rPr lang="en-US" dirty="0"/>
              <a:t> </a:t>
            </a:r>
            <a:r>
              <a:rPr lang="en-US" dirty="0" smtClean="0"/>
              <a:t>channel </a:t>
            </a:r>
            <a:r>
              <a:rPr lang="en-US" dirty="0" err="1"/>
              <a:t>terenkripsi</a:t>
            </a:r>
            <a:r>
              <a:rPr lang="en-US" dirty="0"/>
              <a:t> </a:t>
            </a:r>
            <a:r>
              <a:rPr lang="en-US" dirty="0" smtClean="0"/>
              <a:t>(secure) </a:t>
            </a:r>
            <a:r>
              <a:rPr lang="en-US" dirty="0" err="1" smtClean="0"/>
              <a:t>atau</a:t>
            </a:r>
            <a:r>
              <a:rPr lang="en-US" dirty="0"/>
              <a:t> </a:t>
            </a:r>
            <a:r>
              <a:rPr lang="en-US" dirty="0" err="1" smtClean="0"/>
              <a:t>tidak</a:t>
            </a:r>
            <a:r>
              <a:rPr lang="en-US" dirty="0" smtClean="0"/>
              <a:t> </a:t>
            </a:r>
            <a:r>
              <a:rPr lang="en-US" dirty="0" err="1"/>
              <a:t>terenkripsi</a:t>
            </a:r>
            <a:r>
              <a:rPr lang="en-US" dirty="0"/>
              <a:t> </a:t>
            </a:r>
            <a:r>
              <a:rPr lang="en-US" dirty="0" smtClean="0"/>
              <a:t>(insecure) </a:t>
            </a:r>
            <a:r>
              <a:rPr lang="en-US" dirty="0" err="1"/>
              <a:t>satu</a:t>
            </a:r>
            <a:r>
              <a:rPr lang="en-US" dirty="0"/>
              <a:t>. </a:t>
            </a:r>
            <a:r>
              <a:rPr lang="en-US" dirty="0" err="1" smtClean="0"/>
              <a:t>Pengaturan</a:t>
            </a:r>
            <a:r>
              <a:rPr lang="en-US" dirty="0" smtClean="0"/>
              <a:t> type </a:t>
            </a:r>
            <a:r>
              <a:rPr lang="en-US" dirty="0" err="1"/>
              <a:t>migrasi</a:t>
            </a:r>
            <a:r>
              <a:rPr lang="en-US" dirty="0"/>
              <a:t> </a:t>
            </a:r>
            <a:r>
              <a:rPr lang="en-US" dirty="0" err="1" smtClean="0"/>
              <a:t>tanpa</a:t>
            </a:r>
            <a:r>
              <a:rPr lang="en-US" dirty="0" smtClean="0"/>
              <a:t> </a:t>
            </a:r>
            <a:r>
              <a:rPr lang="en-US" dirty="0" err="1" smtClean="0"/>
              <a:t>menggunakan</a:t>
            </a:r>
            <a:r>
              <a:rPr lang="en-US" dirty="0" smtClean="0"/>
              <a:t> </a:t>
            </a:r>
            <a:r>
              <a:rPr lang="en-US" dirty="0" err="1" smtClean="0"/>
              <a:t>keamanan</a:t>
            </a:r>
            <a:r>
              <a:rPr lang="en-US" dirty="0" smtClean="0"/>
              <a:t> </a:t>
            </a:r>
            <a:r>
              <a:rPr lang="en-US" dirty="0" err="1" smtClean="0"/>
              <a:t>artinya</a:t>
            </a:r>
            <a:r>
              <a:rPr lang="en-US" dirty="0" smtClean="0"/>
              <a:t> </a:t>
            </a:r>
            <a:r>
              <a:rPr lang="en-US" dirty="0" err="1"/>
              <a:t>konten</a:t>
            </a:r>
            <a:r>
              <a:rPr lang="en-US" dirty="0"/>
              <a:t> RAM </a:t>
            </a:r>
            <a:r>
              <a:rPr lang="en-US" dirty="0" err="1"/>
              <a:t>dari</a:t>
            </a:r>
            <a:r>
              <a:rPr lang="en-US" dirty="0"/>
              <a:t> </a:t>
            </a:r>
            <a:r>
              <a:rPr lang="en-US" dirty="0" err="1" smtClean="0"/>
              <a:t>sebuah</a:t>
            </a:r>
            <a:r>
              <a:rPr lang="en-US" dirty="0" smtClean="0"/>
              <a:t> virtual guest </a:t>
            </a:r>
            <a:r>
              <a:rPr lang="en-US" dirty="0" err="1"/>
              <a:t>juga</a:t>
            </a:r>
            <a:r>
              <a:rPr lang="en-US" dirty="0"/>
              <a:t> </a:t>
            </a:r>
            <a:r>
              <a:rPr lang="en-US" dirty="0" err="1"/>
              <a:t>ditransfer</a:t>
            </a:r>
            <a:r>
              <a:rPr lang="en-US" dirty="0"/>
              <a:t> </a:t>
            </a:r>
            <a:r>
              <a:rPr lang="en-US" dirty="0" err="1"/>
              <a:t>tanpa</a:t>
            </a:r>
            <a:r>
              <a:rPr lang="en-US" dirty="0"/>
              <a:t> </a:t>
            </a:r>
            <a:r>
              <a:rPr lang="en-US" dirty="0" err="1" smtClean="0"/>
              <a:t>dienkripsi</a:t>
            </a:r>
            <a:r>
              <a:rPr lang="en-US" dirty="0"/>
              <a:t>, yang </a:t>
            </a:r>
            <a:r>
              <a:rPr lang="en-US" dirty="0" err="1"/>
              <a:t>dapat</a:t>
            </a:r>
            <a:r>
              <a:rPr lang="en-US" dirty="0"/>
              <a:t> </a:t>
            </a:r>
            <a:r>
              <a:rPr lang="en-US" dirty="0" err="1"/>
              <a:t>menyebabkan</a:t>
            </a:r>
            <a:r>
              <a:rPr lang="en-US" dirty="0"/>
              <a:t> </a:t>
            </a:r>
            <a:r>
              <a:rPr lang="en-US" dirty="0" err="1"/>
              <a:t>pengungkapan</a:t>
            </a:r>
            <a:r>
              <a:rPr lang="en-US" dirty="0"/>
              <a:t> </a:t>
            </a:r>
            <a:r>
              <a:rPr lang="en-US" dirty="0" err="1"/>
              <a:t>informasi</a:t>
            </a:r>
            <a:r>
              <a:rPr lang="en-US" dirty="0"/>
              <a:t> data </a:t>
            </a:r>
            <a:r>
              <a:rPr lang="en-US" dirty="0" err="1"/>
              <a:t>penting</a:t>
            </a:r>
            <a:r>
              <a:rPr lang="en-US" dirty="0"/>
              <a:t> </a:t>
            </a:r>
            <a:r>
              <a:rPr lang="en-US" dirty="0" err="1" smtClean="0"/>
              <a:t>dari</a:t>
            </a:r>
            <a:r>
              <a:rPr lang="en-US" dirty="0" smtClean="0"/>
              <a:t> </a:t>
            </a:r>
            <a:r>
              <a:rPr lang="en-US" dirty="0" err="1" smtClean="0"/>
              <a:t>dalam</a:t>
            </a:r>
            <a:r>
              <a:rPr lang="en-US" dirty="0" smtClean="0"/>
              <a:t> guest </a:t>
            </a:r>
            <a:r>
              <a:rPr lang="en-US" dirty="0"/>
              <a:t>(</a:t>
            </a:r>
            <a:r>
              <a:rPr lang="en-US" dirty="0" err="1"/>
              <a:t>misalnya</a:t>
            </a:r>
            <a:r>
              <a:rPr lang="en-US" dirty="0"/>
              <a:t> password </a:t>
            </a:r>
            <a:r>
              <a:rPr lang="en-US" dirty="0" err="1"/>
              <a:t>atau</a:t>
            </a:r>
            <a:r>
              <a:rPr lang="en-US" dirty="0"/>
              <a:t> </a:t>
            </a:r>
            <a:r>
              <a:rPr lang="en-US" dirty="0" err="1"/>
              <a:t>kunci</a:t>
            </a:r>
            <a:r>
              <a:rPr lang="en-US" dirty="0"/>
              <a:t> </a:t>
            </a:r>
            <a:r>
              <a:rPr lang="en-US" dirty="0" err="1"/>
              <a:t>enkripsi</a:t>
            </a:r>
            <a:r>
              <a:rPr lang="en-US" dirty="0"/>
              <a:t>).</a:t>
            </a:r>
          </a:p>
          <a:p>
            <a:pPr algn="just"/>
            <a:r>
              <a:rPr lang="en-US" dirty="0" err="1"/>
              <a:t>Oleh</a:t>
            </a:r>
            <a:r>
              <a:rPr lang="en-US" dirty="0"/>
              <a:t> </a:t>
            </a:r>
            <a:r>
              <a:rPr lang="en-US" dirty="0" err="1"/>
              <a:t>karena</a:t>
            </a:r>
            <a:r>
              <a:rPr lang="en-US" dirty="0"/>
              <a:t> </a:t>
            </a:r>
            <a:r>
              <a:rPr lang="en-US" dirty="0" err="1"/>
              <a:t>itu</a:t>
            </a:r>
            <a:r>
              <a:rPr lang="en-US" dirty="0"/>
              <a:t>, kami </a:t>
            </a:r>
            <a:r>
              <a:rPr lang="en-US" dirty="0" err="1"/>
              <a:t>sangat</a:t>
            </a:r>
            <a:r>
              <a:rPr lang="en-US" dirty="0"/>
              <a:t> </a:t>
            </a:r>
            <a:r>
              <a:rPr lang="en-US" dirty="0" err="1"/>
              <a:t>menyarankan</a:t>
            </a:r>
            <a:r>
              <a:rPr lang="en-US" dirty="0"/>
              <a:t> </a:t>
            </a:r>
            <a:r>
              <a:rPr lang="en-US" dirty="0" err="1"/>
              <a:t>penggunaan</a:t>
            </a:r>
            <a:r>
              <a:rPr lang="en-US" dirty="0"/>
              <a:t> </a:t>
            </a:r>
            <a:r>
              <a:rPr lang="en-US" dirty="0" smtClean="0"/>
              <a:t>channel </a:t>
            </a:r>
            <a:r>
              <a:rPr lang="en-US" dirty="0" err="1" smtClean="0"/>
              <a:t>keamanan</a:t>
            </a:r>
            <a:r>
              <a:rPr lang="en-US" dirty="0" smtClean="0"/>
              <a:t> </a:t>
            </a:r>
            <a:r>
              <a:rPr lang="en-US" dirty="0" err="1" smtClean="0"/>
              <a:t>jika</a:t>
            </a:r>
            <a:r>
              <a:rPr lang="en-US" dirty="0" smtClean="0"/>
              <a:t> </a:t>
            </a:r>
            <a:r>
              <a:rPr lang="en-US" dirty="0" err="1" smtClean="0"/>
              <a:t>anda</a:t>
            </a:r>
            <a:r>
              <a:rPr lang="en-US" dirty="0" smtClean="0"/>
              <a:t> </a:t>
            </a:r>
            <a:r>
              <a:rPr lang="en-US" dirty="0" err="1" smtClean="0"/>
              <a:t>tidak</a:t>
            </a:r>
            <a:r>
              <a:rPr lang="en-US" dirty="0" smtClean="0"/>
              <a:t> </a:t>
            </a:r>
            <a:r>
              <a:rPr lang="en-US" dirty="0" err="1"/>
              <a:t>memiliki</a:t>
            </a:r>
            <a:r>
              <a:rPr lang="en-US" dirty="0"/>
              <a:t> </a:t>
            </a:r>
            <a:r>
              <a:rPr lang="en-US" dirty="0" err="1"/>
              <a:t>kontrol</a:t>
            </a:r>
            <a:r>
              <a:rPr lang="en-US" dirty="0"/>
              <a:t> </a:t>
            </a:r>
            <a:r>
              <a:rPr lang="en-US" dirty="0" smtClean="0"/>
              <a:t>full </a:t>
            </a:r>
            <a:r>
              <a:rPr lang="en-US" dirty="0" err="1"/>
              <a:t>atas</a:t>
            </a:r>
            <a:r>
              <a:rPr lang="en-US" dirty="0"/>
              <a:t> </a:t>
            </a:r>
            <a:r>
              <a:rPr lang="en-US" dirty="0" err="1" smtClean="0"/>
              <a:t>jaringan</a:t>
            </a:r>
            <a:r>
              <a:rPr lang="en-US" dirty="0" smtClean="0"/>
              <a:t> </a:t>
            </a:r>
            <a:r>
              <a:rPr lang="en-US" dirty="0" err="1" smtClean="0"/>
              <a:t>dan</a:t>
            </a:r>
            <a:r>
              <a:rPr lang="en-US" dirty="0" smtClean="0"/>
              <a:t> </a:t>
            </a:r>
            <a:r>
              <a:rPr lang="en-US" dirty="0" err="1"/>
              <a:t>tidak</a:t>
            </a:r>
            <a:r>
              <a:rPr lang="en-US" dirty="0"/>
              <a:t> </a:t>
            </a:r>
            <a:r>
              <a:rPr lang="en-US" dirty="0" err="1" smtClean="0"/>
              <a:t>ada</a:t>
            </a:r>
            <a:r>
              <a:rPr lang="en-US" dirty="0" smtClean="0"/>
              <a:t> </a:t>
            </a:r>
            <a:r>
              <a:rPr lang="en-US" dirty="0" err="1" smtClean="0"/>
              <a:t>jaminan</a:t>
            </a:r>
            <a:r>
              <a:rPr lang="en-US" dirty="0" smtClean="0"/>
              <a:t> </a:t>
            </a:r>
            <a:r>
              <a:rPr lang="en-US" dirty="0" err="1" smtClean="0"/>
              <a:t>bahwa</a:t>
            </a:r>
            <a:r>
              <a:rPr lang="en-US" dirty="0" smtClean="0"/>
              <a:t> </a:t>
            </a:r>
            <a:r>
              <a:rPr lang="en-US" dirty="0" err="1"/>
              <a:t>tidak</a:t>
            </a:r>
            <a:r>
              <a:rPr lang="en-US" dirty="0"/>
              <a:t> </a:t>
            </a:r>
            <a:r>
              <a:rPr lang="en-US" dirty="0" err="1"/>
              <a:t>ada</a:t>
            </a:r>
            <a:r>
              <a:rPr lang="en-US" dirty="0"/>
              <a:t> orang yang </a:t>
            </a:r>
            <a:r>
              <a:rPr lang="en-US" dirty="0" err="1"/>
              <a:t>mengupingnya</a:t>
            </a:r>
            <a:r>
              <a:rPr lang="en-US" dirty="0"/>
              <a:t>.</a:t>
            </a:r>
          </a:p>
          <a:p>
            <a:pPr algn="just"/>
            <a:r>
              <a:rPr lang="en-US" dirty="0" err="1" smtClean="0"/>
              <a:t>Enkripsi</a:t>
            </a:r>
            <a:r>
              <a:rPr lang="en-US" dirty="0" smtClean="0"/>
              <a:t> </a:t>
            </a:r>
            <a:r>
              <a:rPr lang="en-US" dirty="0" err="1"/>
              <a:t>membutuhkan</a:t>
            </a:r>
            <a:r>
              <a:rPr lang="en-US" dirty="0"/>
              <a:t> </a:t>
            </a:r>
            <a:r>
              <a:rPr lang="en-US" dirty="0" err="1"/>
              <a:t>banyak</a:t>
            </a:r>
            <a:r>
              <a:rPr lang="en-US" dirty="0"/>
              <a:t> </a:t>
            </a:r>
            <a:r>
              <a:rPr lang="en-US" dirty="0" err="1"/>
              <a:t>daya</a:t>
            </a:r>
            <a:r>
              <a:rPr lang="en-US" dirty="0"/>
              <a:t> </a:t>
            </a:r>
            <a:r>
              <a:rPr lang="en-US" dirty="0" err="1"/>
              <a:t>komputasi</a:t>
            </a:r>
            <a:r>
              <a:rPr lang="en-US" dirty="0"/>
              <a:t>, </a:t>
            </a:r>
            <a:r>
              <a:rPr lang="en-US" dirty="0" err="1" smtClean="0"/>
              <a:t>sehingga</a:t>
            </a:r>
            <a:r>
              <a:rPr lang="en-US" dirty="0" smtClean="0"/>
              <a:t> </a:t>
            </a:r>
            <a:r>
              <a:rPr lang="en-US" dirty="0"/>
              <a:t>setting </a:t>
            </a:r>
            <a:r>
              <a:rPr lang="en-US" dirty="0" err="1"/>
              <a:t>ini</a:t>
            </a:r>
            <a:r>
              <a:rPr lang="en-US" dirty="0"/>
              <a:t> </a:t>
            </a:r>
            <a:r>
              <a:rPr lang="en-US" dirty="0" err="1"/>
              <a:t>sering</a:t>
            </a:r>
            <a:r>
              <a:rPr lang="en-US" dirty="0"/>
              <a:t> </a:t>
            </a:r>
            <a:r>
              <a:rPr lang="en-US" dirty="0" err="1"/>
              <a:t>berubah</a:t>
            </a:r>
            <a:r>
              <a:rPr lang="en-US" dirty="0"/>
              <a:t> </a:t>
            </a:r>
            <a:r>
              <a:rPr lang="en-US" dirty="0" err="1"/>
              <a:t>menjadi</a:t>
            </a:r>
            <a:r>
              <a:rPr lang="en-US" dirty="0"/>
              <a:t> "</a:t>
            </a:r>
            <a:r>
              <a:rPr lang="en-US" dirty="0" err="1"/>
              <a:t>tidak</a:t>
            </a:r>
            <a:r>
              <a:rPr lang="en-US" dirty="0"/>
              <a:t> </a:t>
            </a:r>
            <a:r>
              <a:rPr lang="en-US" dirty="0" err="1"/>
              <a:t>aman</a:t>
            </a:r>
            <a:r>
              <a:rPr lang="en-US" dirty="0"/>
              <a:t>" </a:t>
            </a:r>
            <a:r>
              <a:rPr lang="en-US" dirty="0" err="1"/>
              <a:t>untuk</a:t>
            </a:r>
            <a:r>
              <a:rPr lang="en-US" dirty="0"/>
              <a:t> </a:t>
            </a:r>
            <a:r>
              <a:rPr lang="en-US" dirty="0" err="1"/>
              <a:t>mencapainya</a:t>
            </a:r>
            <a:r>
              <a:rPr lang="en-US" dirty="0"/>
              <a:t> </a:t>
            </a:r>
            <a:r>
              <a:rPr lang="en-US" dirty="0" err="1" smtClean="0"/>
              <a:t>kinerja</a:t>
            </a:r>
            <a:r>
              <a:rPr lang="en-US" dirty="0" smtClean="0"/>
              <a:t> </a:t>
            </a:r>
            <a:r>
              <a:rPr lang="en-US" dirty="0" err="1" smtClean="0"/>
              <a:t>lebih</a:t>
            </a:r>
            <a:r>
              <a:rPr lang="en-US" dirty="0" smtClean="0"/>
              <a:t> </a:t>
            </a:r>
            <a:r>
              <a:rPr lang="en-US" dirty="0" err="1" smtClean="0"/>
              <a:t>baik</a:t>
            </a:r>
            <a:r>
              <a:rPr lang="en-US" dirty="0" smtClean="0"/>
              <a:t> . </a:t>
            </a:r>
            <a:r>
              <a:rPr lang="en-US" dirty="0" err="1"/>
              <a:t>Dampak</a:t>
            </a:r>
            <a:r>
              <a:rPr lang="en-US" dirty="0"/>
              <a:t> </a:t>
            </a:r>
            <a:r>
              <a:rPr lang="en-US" dirty="0" err="1"/>
              <a:t>pada</a:t>
            </a:r>
            <a:r>
              <a:rPr lang="en-US" dirty="0"/>
              <a:t> </a:t>
            </a:r>
            <a:r>
              <a:rPr lang="en-US" dirty="0" err="1"/>
              <a:t>sistem</a:t>
            </a:r>
            <a:r>
              <a:rPr lang="en-US" dirty="0"/>
              <a:t> modern </a:t>
            </a:r>
            <a:r>
              <a:rPr lang="en-US" dirty="0" err="1"/>
              <a:t>lebih</a:t>
            </a:r>
            <a:r>
              <a:rPr lang="en-US" dirty="0"/>
              <a:t> </a:t>
            </a:r>
            <a:r>
              <a:rPr lang="en-US" dirty="0" err="1"/>
              <a:t>rendah</a:t>
            </a:r>
            <a:r>
              <a:rPr lang="en-US" dirty="0"/>
              <a:t> </a:t>
            </a:r>
            <a:r>
              <a:rPr lang="en-US" dirty="0" err="1"/>
              <a:t>karena</a:t>
            </a:r>
            <a:r>
              <a:rPr lang="en-US" dirty="0"/>
              <a:t> </a:t>
            </a:r>
            <a:r>
              <a:rPr lang="en-US" dirty="0" err="1"/>
              <a:t>menerapkan</a:t>
            </a:r>
            <a:r>
              <a:rPr lang="en-US" dirty="0"/>
              <a:t> </a:t>
            </a:r>
            <a:r>
              <a:rPr lang="en-US" dirty="0" err="1"/>
              <a:t>enkripsi</a:t>
            </a:r>
            <a:r>
              <a:rPr lang="en-US" dirty="0"/>
              <a:t> AES </a:t>
            </a:r>
            <a:r>
              <a:rPr lang="en-US" dirty="0" err="1"/>
              <a:t>pada</a:t>
            </a:r>
            <a:r>
              <a:rPr lang="en-US" dirty="0"/>
              <a:t> </a:t>
            </a:r>
            <a:r>
              <a:rPr lang="en-US" dirty="0" smtClean="0"/>
              <a:t>hardware.</a:t>
            </a:r>
            <a:endParaRPr lang="en-US" dirty="0"/>
          </a:p>
          <a:p>
            <a:pPr algn="just"/>
            <a:r>
              <a:rPr lang="en-US" dirty="0" err="1"/>
              <a:t>Dampak</a:t>
            </a:r>
            <a:r>
              <a:rPr lang="en-US" dirty="0"/>
              <a:t> </a:t>
            </a:r>
            <a:r>
              <a:rPr lang="en-US" dirty="0" err="1"/>
              <a:t>kinerja</a:t>
            </a:r>
            <a:r>
              <a:rPr lang="en-US" dirty="0"/>
              <a:t> </a:t>
            </a:r>
            <a:r>
              <a:rPr lang="en-US" dirty="0" err="1"/>
              <a:t>sangat</a:t>
            </a:r>
            <a:r>
              <a:rPr lang="en-US" dirty="0"/>
              <a:t> </a:t>
            </a:r>
            <a:r>
              <a:rPr lang="en-US" dirty="0" err="1"/>
              <a:t>terlihat</a:t>
            </a:r>
            <a:r>
              <a:rPr lang="en-US" dirty="0"/>
              <a:t> </a:t>
            </a:r>
            <a:r>
              <a:rPr lang="en-US" dirty="0" err="1"/>
              <a:t>pada</a:t>
            </a:r>
            <a:r>
              <a:rPr lang="en-US" dirty="0"/>
              <a:t> </a:t>
            </a:r>
            <a:r>
              <a:rPr lang="en-US" dirty="0" err="1"/>
              <a:t>jaringan</a:t>
            </a:r>
            <a:r>
              <a:rPr lang="en-US" dirty="0"/>
              <a:t> </a:t>
            </a:r>
            <a:r>
              <a:rPr lang="en-US" dirty="0" err="1"/>
              <a:t>cepat</a:t>
            </a:r>
            <a:r>
              <a:rPr lang="en-US" dirty="0"/>
              <a:t> </a:t>
            </a:r>
            <a:r>
              <a:rPr lang="en-US" dirty="0" err="1"/>
              <a:t>dimana</a:t>
            </a:r>
            <a:r>
              <a:rPr lang="en-US" dirty="0"/>
              <a:t> </a:t>
            </a:r>
            <a:r>
              <a:rPr lang="en-US" dirty="0" err="1"/>
              <a:t>Anda</a:t>
            </a:r>
            <a:r>
              <a:rPr lang="en-US" dirty="0"/>
              <a:t> </a:t>
            </a:r>
            <a:r>
              <a:rPr lang="en-US" dirty="0" err="1"/>
              <a:t>dapat</a:t>
            </a:r>
            <a:r>
              <a:rPr lang="en-US" dirty="0"/>
              <a:t> </a:t>
            </a:r>
            <a:r>
              <a:rPr lang="en-US" dirty="0" err="1"/>
              <a:t>mentransfer</a:t>
            </a:r>
            <a:r>
              <a:rPr lang="en-US" dirty="0"/>
              <a:t> 10 </a:t>
            </a:r>
            <a:r>
              <a:rPr lang="en-US" dirty="0" err="1"/>
              <a:t>Gbps</a:t>
            </a:r>
            <a:r>
              <a:rPr lang="en-US" dirty="0"/>
              <a:t> </a:t>
            </a:r>
            <a:r>
              <a:rPr lang="en-US" dirty="0" err="1"/>
              <a:t>atau</a:t>
            </a:r>
            <a:r>
              <a:rPr lang="en-US" dirty="0"/>
              <a:t> </a:t>
            </a:r>
            <a:r>
              <a:rPr lang="en-US" dirty="0" err="1"/>
              <a:t>lebih</a:t>
            </a:r>
            <a:r>
              <a:rPr lang="en-US" dirty="0"/>
              <a:t>.</a:t>
            </a:r>
          </a:p>
        </p:txBody>
      </p:sp>
      <p:sp>
        <p:nvSpPr>
          <p:cNvPr id="4"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33</a:t>
            </a:r>
            <a:endParaRPr lang="en-US"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Tree>
    <p:extLst>
      <p:ext uri="{BB962C8B-B14F-4D97-AF65-F5344CB8AC3E}">
        <p14:creationId xmlns:p14="http://schemas.microsoft.com/office/powerpoint/2010/main" val="34355838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889699"/>
          </a:xfrm>
        </p:spPr>
        <p:txBody>
          <a:bodyPr/>
          <a:lstStyle/>
          <a:p>
            <a:r>
              <a:rPr lang="en-US" b="1" dirty="0"/>
              <a:t>Migration Network</a:t>
            </a:r>
            <a:endParaRPr lang="en-US" dirty="0"/>
          </a:p>
        </p:txBody>
      </p:sp>
      <p:sp>
        <p:nvSpPr>
          <p:cNvPr id="3" name="Content Placeholder 2"/>
          <p:cNvSpPr>
            <a:spLocks noGrp="1"/>
          </p:cNvSpPr>
          <p:nvPr>
            <p:ph idx="1"/>
          </p:nvPr>
        </p:nvSpPr>
        <p:spPr>
          <a:xfrm>
            <a:off x="155643" y="1342417"/>
            <a:ext cx="11712101" cy="5369667"/>
          </a:xfrm>
        </p:spPr>
        <p:txBody>
          <a:bodyPr>
            <a:normAutofit/>
          </a:bodyPr>
          <a:lstStyle/>
          <a:p>
            <a:pPr algn="just"/>
            <a:r>
              <a:rPr lang="en-US" dirty="0" err="1" smtClean="0"/>
              <a:t>Secara</a:t>
            </a:r>
            <a:r>
              <a:rPr lang="en-US" dirty="0" smtClean="0"/>
              <a:t> </a:t>
            </a:r>
            <a:r>
              <a:rPr lang="en-US" dirty="0"/>
              <a:t>default, </a:t>
            </a:r>
            <a:r>
              <a:rPr lang="en-US" dirty="0" err="1"/>
              <a:t>Proxmox</a:t>
            </a:r>
            <a:r>
              <a:rPr lang="en-US" dirty="0"/>
              <a:t> VE </a:t>
            </a:r>
            <a:r>
              <a:rPr lang="en-US" dirty="0" err="1"/>
              <a:t>menggunakan</a:t>
            </a:r>
            <a:r>
              <a:rPr lang="en-US" dirty="0"/>
              <a:t> </a:t>
            </a:r>
            <a:r>
              <a:rPr lang="en-US" dirty="0" err="1"/>
              <a:t>jaringan</a:t>
            </a:r>
            <a:r>
              <a:rPr lang="en-US" dirty="0"/>
              <a:t> di </a:t>
            </a:r>
            <a:r>
              <a:rPr lang="en-US" dirty="0" err="1"/>
              <a:t>mana</a:t>
            </a:r>
            <a:r>
              <a:rPr lang="en-US" dirty="0"/>
              <a:t> </a:t>
            </a:r>
            <a:r>
              <a:rPr lang="en-US" dirty="0" err="1"/>
              <a:t>komunikasi</a:t>
            </a:r>
            <a:r>
              <a:rPr lang="en-US" dirty="0"/>
              <a:t> </a:t>
            </a:r>
            <a:r>
              <a:rPr lang="en-US" dirty="0" err="1" smtClean="0"/>
              <a:t>claster</a:t>
            </a:r>
            <a:r>
              <a:rPr lang="en-US" dirty="0" smtClean="0"/>
              <a:t> </a:t>
            </a:r>
            <a:r>
              <a:rPr lang="en-US" dirty="0" err="1"/>
              <a:t>terjadi</a:t>
            </a:r>
            <a:r>
              <a:rPr lang="en-US" dirty="0"/>
              <a:t> </a:t>
            </a:r>
            <a:r>
              <a:rPr lang="en-US" dirty="0" err="1"/>
              <a:t>untuk</a:t>
            </a:r>
            <a:r>
              <a:rPr lang="en-US" dirty="0"/>
              <a:t> </a:t>
            </a:r>
            <a:r>
              <a:rPr lang="en-US" dirty="0" err="1"/>
              <a:t>mengirim</a:t>
            </a:r>
            <a:r>
              <a:rPr lang="en-US" dirty="0"/>
              <a:t> </a:t>
            </a:r>
            <a:r>
              <a:rPr lang="en-US" dirty="0" smtClean="0"/>
              <a:t>traffic </a:t>
            </a:r>
            <a:r>
              <a:rPr lang="en-US" dirty="0" err="1" smtClean="0"/>
              <a:t>migrasi</a:t>
            </a:r>
            <a:r>
              <a:rPr lang="en-US" dirty="0" smtClean="0"/>
              <a:t>. </a:t>
            </a:r>
            <a:r>
              <a:rPr lang="en-US" dirty="0" err="1"/>
              <a:t>Ini</a:t>
            </a:r>
            <a:r>
              <a:rPr lang="en-US" dirty="0"/>
              <a:t> </a:t>
            </a:r>
            <a:r>
              <a:rPr lang="en-US" dirty="0" err="1"/>
              <a:t>tidak</a:t>
            </a:r>
            <a:r>
              <a:rPr lang="en-US" dirty="0"/>
              <a:t> optimal </a:t>
            </a:r>
            <a:r>
              <a:rPr lang="en-US" dirty="0" err="1"/>
              <a:t>karena</a:t>
            </a:r>
            <a:r>
              <a:rPr lang="en-US" dirty="0"/>
              <a:t> </a:t>
            </a:r>
            <a:r>
              <a:rPr lang="en-US" dirty="0" err="1" smtClean="0"/>
              <a:t>kesensitifan</a:t>
            </a:r>
            <a:r>
              <a:rPr lang="en-US" dirty="0" smtClean="0"/>
              <a:t> traffic cluster yang </a:t>
            </a:r>
            <a:r>
              <a:rPr lang="en-US" dirty="0" err="1" smtClean="0"/>
              <a:t>dapat</a:t>
            </a:r>
            <a:r>
              <a:rPr lang="en-US" dirty="0" smtClean="0"/>
              <a:t> </a:t>
            </a:r>
            <a:r>
              <a:rPr lang="en-US" dirty="0" err="1"/>
              <a:t>terganggu</a:t>
            </a:r>
            <a:r>
              <a:rPr lang="en-US" dirty="0"/>
              <a:t> </a:t>
            </a:r>
            <a:r>
              <a:rPr lang="en-US" dirty="0" err="1"/>
              <a:t>dan</a:t>
            </a:r>
            <a:r>
              <a:rPr lang="en-US" dirty="0"/>
              <a:t> </a:t>
            </a:r>
            <a:r>
              <a:rPr lang="en-US" dirty="0" err="1"/>
              <a:t>jaringan</a:t>
            </a:r>
            <a:r>
              <a:rPr lang="en-US" dirty="0"/>
              <a:t> </a:t>
            </a:r>
            <a:r>
              <a:rPr lang="en-US" dirty="0" err="1"/>
              <a:t>ini</a:t>
            </a:r>
            <a:r>
              <a:rPr lang="en-US" dirty="0"/>
              <a:t> </a:t>
            </a:r>
            <a:r>
              <a:rPr lang="en-US" dirty="0" err="1" smtClean="0"/>
              <a:t>tidak</a:t>
            </a:r>
            <a:r>
              <a:rPr lang="en-US" dirty="0" smtClean="0"/>
              <a:t> </a:t>
            </a:r>
            <a:r>
              <a:rPr lang="en-US" dirty="0" err="1" smtClean="0"/>
              <a:t>memiliki</a:t>
            </a:r>
            <a:r>
              <a:rPr lang="en-US" dirty="0" smtClean="0"/>
              <a:t> </a:t>
            </a:r>
            <a:r>
              <a:rPr lang="en-US" dirty="0" err="1" smtClean="0"/>
              <a:t>ketersediaan</a:t>
            </a:r>
            <a:r>
              <a:rPr lang="en-US" dirty="0" smtClean="0"/>
              <a:t> bandwidth </a:t>
            </a:r>
            <a:r>
              <a:rPr lang="en-US" dirty="0" err="1" smtClean="0"/>
              <a:t>terbaik</a:t>
            </a:r>
            <a:r>
              <a:rPr lang="en-US" dirty="0" smtClean="0"/>
              <a:t> </a:t>
            </a:r>
            <a:r>
              <a:rPr lang="en-US" dirty="0" err="1"/>
              <a:t>pada</a:t>
            </a:r>
            <a:r>
              <a:rPr lang="en-US" dirty="0"/>
              <a:t> node.</a:t>
            </a:r>
          </a:p>
          <a:p>
            <a:pPr algn="just"/>
            <a:r>
              <a:rPr lang="en-US" dirty="0" err="1" smtClean="0"/>
              <a:t>Jaringan</a:t>
            </a:r>
            <a:r>
              <a:rPr lang="en-US" dirty="0" smtClean="0"/>
              <a:t> </a:t>
            </a:r>
            <a:r>
              <a:rPr lang="en-US" dirty="0" err="1"/>
              <a:t>migrasi</a:t>
            </a:r>
            <a:r>
              <a:rPr lang="en-US" dirty="0"/>
              <a:t> </a:t>
            </a:r>
            <a:r>
              <a:rPr lang="en-US" dirty="0" err="1"/>
              <a:t>ditetapkan</a:t>
            </a:r>
            <a:r>
              <a:rPr lang="en-US" dirty="0"/>
              <a:t> </a:t>
            </a:r>
            <a:r>
              <a:rPr lang="en-US" dirty="0" err="1"/>
              <a:t>sebagai</a:t>
            </a:r>
            <a:r>
              <a:rPr lang="en-US" dirty="0"/>
              <a:t> </a:t>
            </a:r>
            <a:r>
              <a:rPr lang="en-US" dirty="0" err="1"/>
              <a:t>jaringan</a:t>
            </a:r>
            <a:r>
              <a:rPr lang="en-US" dirty="0"/>
              <a:t> </a:t>
            </a:r>
            <a:r>
              <a:rPr lang="en-US" dirty="0" err="1"/>
              <a:t>dalam</a:t>
            </a:r>
            <a:r>
              <a:rPr lang="en-US" dirty="0"/>
              <a:t> </a:t>
            </a:r>
            <a:r>
              <a:rPr lang="en-US" dirty="0" err="1" smtClean="0"/>
              <a:t>notasi</a:t>
            </a:r>
            <a:r>
              <a:rPr lang="en-US" dirty="0" smtClean="0"/>
              <a:t> </a:t>
            </a:r>
            <a:r>
              <a:rPr lang="en-US" dirty="0"/>
              <a:t>CIDR. </a:t>
            </a:r>
            <a:r>
              <a:rPr lang="en-US" dirty="0" smtClean="0"/>
              <a:t>yang </a:t>
            </a:r>
            <a:r>
              <a:rPr lang="en-US" dirty="0" err="1"/>
              <a:t>memiliki</a:t>
            </a:r>
            <a:r>
              <a:rPr lang="en-US" dirty="0"/>
              <a:t> </a:t>
            </a:r>
            <a:r>
              <a:rPr lang="en-US" dirty="0" err="1"/>
              <a:t>keuntungan</a:t>
            </a:r>
            <a:r>
              <a:rPr lang="en-US" dirty="0"/>
              <a:t> yang </a:t>
            </a:r>
            <a:r>
              <a:rPr lang="en-US" dirty="0" err="1"/>
              <a:t>tidak</a:t>
            </a:r>
            <a:r>
              <a:rPr lang="en-US" dirty="0"/>
              <a:t> </a:t>
            </a:r>
            <a:r>
              <a:rPr lang="en-US" dirty="0" err="1"/>
              <a:t>Anda</a:t>
            </a:r>
            <a:r>
              <a:rPr lang="en-US" dirty="0"/>
              <a:t> </a:t>
            </a:r>
            <a:r>
              <a:rPr lang="en-US" dirty="0" err="1" smtClean="0"/>
              <a:t>miliki</a:t>
            </a:r>
            <a:r>
              <a:rPr lang="en-US" dirty="0" smtClean="0"/>
              <a:t> </a:t>
            </a:r>
            <a:r>
              <a:rPr lang="en-US" dirty="0" err="1" smtClean="0"/>
              <a:t>untuk</a:t>
            </a:r>
            <a:r>
              <a:rPr lang="en-US" dirty="0" smtClean="0"/>
              <a:t> </a:t>
            </a:r>
            <a:r>
              <a:rPr lang="en-US" dirty="0" err="1"/>
              <a:t>menetapkan</a:t>
            </a:r>
            <a:r>
              <a:rPr lang="en-US" dirty="0"/>
              <a:t> </a:t>
            </a:r>
            <a:r>
              <a:rPr lang="en-US" dirty="0" err="1"/>
              <a:t>masing-masing</a:t>
            </a:r>
            <a:r>
              <a:rPr lang="en-US" dirty="0"/>
              <a:t> </a:t>
            </a:r>
            <a:r>
              <a:rPr lang="en-US" dirty="0" err="1"/>
              <a:t>alamat</a:t>
            </a:r>
            <a:r>
              <a:rPr lang="en-US" dirty="0"/>
              <a:t> IP </a:t>
            </a:r>
            <a:r>
              <a:rPr lang="en-US" dirty="0" err="1"/>
              <a:t>untuk</a:t>
            </a:r>
            <a:r>
              <a:rPr lang="en-US" dirty="0"/>
              <a:t> </a:t>
            </a:r>
            <a:r>
              <a:rPr lang="en-US" dirty="0" err="1"/>
              <a:t>setiap</a:t>
            </a:r>
            <a:r>
              <a:rPr lang="en-US" dirty="0"/>
              <a:t> node. </a:t>
            </a:r>
            <a:r>
              <a:rPr lang="en-US" dirty="0" err="1"/>
              <a:t>Proxmox</a:t>
            </a:r>
            <a:r>
              <a:rPr lang="en-US" dirty="0"/>
              <a:t> VE </a:t>
            </a:r>
            <a:r>
              <a:rPr lang="en-US" dirty="0" err="1"/>
              <a:t>dapat</a:t>
            </a:r>
            <a:r>
              <a:rPr lang="en-US" dirty="0"/>
              <a:t> </a:t>
            </a:r>
            <a:r>
              <a:rPr lang="en-US" dirty="0" err="1"/>
              <a:t>menentukan</a:t>
            </a:r>
            <a:r>
              <a:rPr lang="en-US" dirty="0"/>
              <a:t> </a:t>
            </a:r>
            <a:r>
              <a:rPr lang="en-US" dirty="0" err="1"/>
              <a:t>alamat</a:t>
            </a:r>
            <a:r>
              <a:rPr lang="en-US" dirty="0"/>
              <a:t> </a:t>
            </a:r>
            <a:r>
              <a:rPr lang="en-US" dirty="0" err="1"/>
              <a:t>sebenarnya</a:t>
            </a:r>
            <a:r>
              <a:rPr lang="en-US" dirty="0"/>
              <a:t> </a:t>
            </a:r>
            <a:r>
              <a:rPr lang="en-US" dirty="0" err="1" smtClean="0"/>
              <a:t>pada</a:t>
            </a:r>
            <a:r>
              <a:rPr lang="en-US" dirty="0" smtClean="0"/>
              <a:t> node </a:t>
            </a:r>
            <a:r>
              <a:rPr lang="en-US" dirty="0" err="1" smtClean="0"/>
              <a:t>tujuan</a:t>
            </a:r>
            <a:r>
              <a:rPr lang="en-US" dirty="0" smtClean="0"/>
              <a:t> </a:t>
            </a:r>
            <a:r>
              <a:rPr lang="en-US" dirty="0" err="1" smtClean="0"/>
              <a:t>dari</a:t>
            </a:r>
            <a:r>
              <a:rPr lang="en-US" dirty="0" smtClean="0"/>
              <a:t> </a:t>
            </a:r>
            <a:r>
              <a:rPr lang="en-US" dirty="0" err="1"/>
              <a:t>jaringan</a:t>
            </a:r>
            <a:r>
              <a:rPr lang="en-US" dirty="0"/>
              <a:t> yang </a:t>
            </a:r>
            <a:r>
              <a:rPr lang="en-US" dirty="0" err="1"/>
              <a:t>ditentukan</a:t>
            </a:r>
            <a:r>
              <a:rPr lang="en-US" dirty="0"/>
              <a:t> </a:t>
            </a:r>
            <a:r>
              <a:rPr lang="en-US" dirty="0" err="1"/>
              <a:t>dalam</a:t>
            </a:r>
            <a:r>
              <a:rPr lang="en-US" dirty="0"/>
              <a:t> </a:t>
            </a:r>
            <a:r>
              <a:rPr lang="en-US" dirty="0" err="1"/>
              <a:t>bentuk</a:t>
            </a:r>
            <a:r>
              <a:rPr lang="en-US" dirty="0"/>
              <a:t> CIDR. </a:t>
            </a:r>
            <a:r>
              <a:rPr lang="en-US" dirty="0" err="1"/>
              <a:t>Untuk</a:t>
            </a:r>
            <a:r>
              <a:rPr lang="en-US" dirty="0"/>
              <a:t> </a:t>
            </a:r>
            <a:r>
              <a:rPr lang="en-US" dirty="0" err="1"/>
              <a:t>mengaktifkan</a:t>
            </a:r>
            <a:r>
              <a:rPr lang="en-US" dirty="0"/>
              <a:t> </a:t>
            </a:r>
            <a:r>
              <a:rPr lang="en-US" dirty="0" err="1"/>
              <a:t>ini</a:t>
            </a:r>
            <a:r>
              <a:rPr lang="en-US" dirty="0"/>
              <a:t>, </a:t>
            </a:r>
            <a:r>
              <a:rPr lang="en-US" dirty="0" err="1"/>
              <a:t>jaringan</a:t>
            </a:r>
            <a:r>
              <a:rPr lang="en-US" dirty="0"/>
              <a:t> </a:t>
            </a:r>
            <a:r>
              <a:rPr lang="en-US" dirty="0" err="1"/>
              <a:t>harus</a:t>
            </a:r>
            <a:r>
              <a:rPr lang="en-US" dirty="0"/>
              <a:t> </a:t>
            </a:r>
            <a:r>
              <a:rPr lang="en-US" dirty="0" err="1"/>
              <a:t>ditentukan</a:t>
            </a:r>
            <a:r>
              <a:rPr lang="en-US" dirty="0"/>
              <a:t> </a:t>
            </a:r>
            <a:r>
              <a:rPr lang="en-US" dirty="0" err="1" smtClean="0"/>
              <a:t>sehingga</a:t>
            </a:r>
            <a:r>
              <a:rPr lang="en-US" dirty="0" smtClean="0"/>
              <a:t> </a:t>
            </a:r>
            <a:r>
              <a:rPr lang="en-US" dirty="0" err="1" smtClean="0"/>
              <a:t>Setiap</a:t>
            </a:r>
            <a:r>
              <a:rPr lang="en-US" dirty="0" smtClean="0"/>
              <a:t> </a:t>
            </a:r>
            <a:r>
              <a:rPr lang="en-US" dirty="0"/>
              <a:t>node </a:t>
            </a:r>
            <a:r>
              <a:rPr lang="en-US" dirty="0" err="1"/>
              <a:t>memiliki</a:t>
            </a:r>
            <a:r>
              <a:rPr lang="en-US" dirty="0"/>
              <a:t> </a:t>
            </a:r>
            <a:r>
              <a:rPr lang="en-US" dirty="0" err="1"/>
              <a:t>satu</a:t>
            </a:r>
            <a:r>
              <a:rPr lang="en-US" dirty="0"/>
              <a:t>, </a:t>
            </a:r>
            <a:r>
              <a:rPr lang="en-US" dirty="0" err="1"/>
              <a:t>tapi</a:t>
            </a:r>
            <a:r>
              <a:rPr lang="en-US" dirty="0"/>
              <a:t> </a:t>
            </a:r>
            <a:r>
              <a:rPr lang="en-US" dirty="0" err="1"/>
              <a:t>hanya</a:t>
            </a:r>
            <a:r>
              <a:rPr lang="en-US" dirty="0"/>
              <a:t> </a:t>
            </a:r>
            <a:r>
              <a:rPr lang="en-US" dirty="0" err="1"/>
              <a:t>satu</a:t>
            </a:r>
            <a:r>
              <a:rPr lang="en-US" dirty="0"/>
              <a:t> IP </a:t>
            </a:r>
            <a:r>
              <a:rPr lang="en-US" dirty="0" err="1" smtClean="0"/>
              <a:t>pada</a:t>
            </a:r>
            <a:r>
              <a:rPr lang="en-US" dirty="0" smtClean="0"/>
              <a:t> </a:t>
            </a:r>
            <a:r>
              <a:rPr lang="en-US" dirty="0" err="1" smtClean="0"/>
              <a:t>tiap</a:t>
            </a:r>
            <a:r>
              <a:rPr lang="en-US" dirty="0" smtClean="0"/>
              <a:t> </a:t>
            </a:r>
            <a:r>
              <a:rPr lang="en-US" dirty="0" err="1" smtClean="0"/>
              <a:t>masing-masing</a:t>
            </a:r>
            <a:r>
              <a:rPr lang="en-US" dirty="0"/>
              <a:t> </a:t>
            </a:r>
            <a:r>
              <a:rPr lang="en-US" dirty="0" err="1"/>
              <a:t>jaringan</a:t>
            </a:r>
            <a:endParaRPr lang="en-US" dirty="0"/>
          </a:p>
        </p:txBody>
      </p:sp>
      <p:sp>
        <p:nvSpPr>
          <p:cNvPr id="4"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34</a:t>
            </a:r>
            <a:endParaRPr lang="en-US"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Tree>
    <p:extLst>
      <p:ext uri="{BB962C8B-B14F-4D97-AF65-F5344CB8AC3E}">
        <p14:creationId xmlns:p14="http://schemas.microsoft.com/office/powerpoint/2010/main" val="20488868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729" y="180343"/>
            <a:ext cx="5054298" cy="2134839"/>
          </a:xfrm>
        </p:spPr>
        <p:txBody>
          <a:bodyPr/>
          <a:lstStyle/>
          <a:p>
            <a:r>
              <a:rPr lang="en-US" sz="2000" dirty="0" err="1" smtClean="0"/>
              <a:t>Contoh</a:t>
            </a:r>
            <a:r>
              <a:rPr lang="en-US" sz="2000" dirty="0" smtClean="0"/>
              <a:t/>
            </a:r>
            <a:br>
              <a:rPr lang="en-US" sz="2000" dirty="0" smtClean="0"/>
            </a:br>
            <a:r>
              <a:rPr lang="en-US" sz="2000" dirty="0" err="1" smtClean="0"/>
              <a:t>disini</a:t>
            </a:r>
            <a:r>
              <a:rPr lang="en-US" sz="2000" dirty="0" smtClean="0"/>
              <a:t> </a:t>
            </a:r>
            <a:r>
              <a:rPr lang="en-US" sz="2000" dirty="0" err="1" smtClean="0"/>
              <a:t>diamsusikan</a:t>
            </a:r>
            <a:r>
              <a:rPr lang="en-US" sz="2000" dirty="0" smtClean="0"/>
              <a:t> </a:t>
            </a:r>
            <a:r>
              <a:rPr lang="en-US" sz="2000" dirty="0" err="1" smtClean="0"/>
              <a:t>bahwa</a:t>
            </a:r>
            <a:r>
              <a:rPr lang="en-US" sz="2000" dirty="0" smtClean="0"/>
              <a:t> </a:t>
            </a:r>
            <a:r>
              <a:rPr lang="en-US" sz="2000" dirty="0" err="1"/>
              <a:t>kita</a:t>
            </a:r>
            <a:r>
              <a:rPr lang="en-US" sz="2000" dirty="0"/>
              <a:t> </a:t>
            </a:r>
            <a:r>
              <a:rPr lang="en-US" sz="2000" dirty="0" err="1"/>
              <a:t>memiliki</a:t>
            </a:r>
            <a:r>
              <a:rPr lang="en-US" sz="2000" dirty="0"/>
              <a:t> setup </a:t>
            </a:r>
            <a:r>
              <a:rPr lang="en-US" sz="2000" dirty="0" err="1"/>
              <a:t>tiga</a:t>
            </a:r>
            <a:r>
              <a:rPr lang="en-US" sz="2000" dirty="0"/>
              <a:t> node </a:t>
            </a:r>
            <a:r>
              <a:rPr lang="en-US" sz="2000" dirty="0" err="1"/>
              <a:t>dengan</a:t>
            </a:r>
            <a:r>
              <a:rPr lang="en-US" sz="2000" dirty="0"/>
              <a:t> </a:t>
            </a:r>
            <a:r>
              <a:rPr lang="en-US" sz="2000" dirty="0" err="1"/>
              <a:t>tiga</a:t>
            </a:r>
            <a:r>
              <a:rPr lang="en-US" sz="2000" dirty="0"/>
              <a:t> </a:t>
            </a:r>
            <a:r>
              <a:rPr lang="en-US" sz="2000" dirty="0" err="1"/>
              <a:t>jaringan</a:t>
            </a:r>
            <a:r>
              <a:rPr lang="en-US" sz="2000" dirty="0"/>
              <a:t> </a:t>
            </a:r>
            <a:r>
              <a:rPr lang="en-US" sz="2000" dirty="0" err="1"/>
              <a:t>terpisah</a:t>
            </a:r>
            <a:r>
              <a:rPr lang="en-US" sz="2000" dirty="0"/>
              <a:t>. </a:t>
            </a:r>
            <a:r>
              <a:rPr lang="en-US" sz="2000" dirty="0" err="1"/>
              <a:t>Satu</a:t>
            </a:r>
            <a:r>
              <a:rPr lang="en-US" sz="2000" dirty="0"/>
              <a:t> </a:t>
            </a:r>
            <a:r>
              <a:rPr lang="en-US" sz="2000" dirty="0" err="1"/>
              <a:t>untuk</a:t>
            </a:r>
            <a:r>
              <a:rPr lang="en-US" sz="2000" dirty="0"/>
              <a:t> </a:t>
            </a:r>
            <a:r>
              <a:rPr lang="en-US" sz="2000" dirty="0" err="1"/>
              <a:t>komunikasi</a:t>
            </a:r>
            <a:r>
              <a:rPr lang="en-US" sz="2000" dirty="0"/>
              <a:t> public </a:t>
            </a:r>
            <a:r>
              <a:rPr lang="en-US" sz="2000" dirty="0" err="1"/>
              <a:t>dengan</a:t>
            </a:r>
            <a:r>
              <a:rPr lang="en-US" sz="2000" dirty="0"/>
              <a:t> internet, </a:t>
            </a:r>
            <a:r>
              <a:rPr lang="en-US" sz="2000" dirty="0" err="1"/>
              <a:t>satu</a:t>
            </a:r>
            <a:r>
              <a:rPr lang="en-US" sz="2000" dirty="0"/>
              <a:t> </a:t>
            </a:r>
            <a:r>
              <a:rPr lang="en-US" sz="2000" dirty="0" err="1"/>
              <a:t>untuk</a:t>
            </a:r>
            <a:r>
              <a:rPr lang="en-US" sz="2000" dirty="0"/>
              <a:t> </a:t>
            </a:r>
            <a:r>
              <a:rPr lang="en-US" sz="2000" dirty="0" err="1"/>
              <a:t>komunikasi</a:t>
            </a:r>
            <a:r>
              <a:rPr lang="en-US" sz="2000" dirty="0"/>
              <a:t> cluster </a:t>
            </a:r>
            <a:r>
              <a:rPr lang="en-US" sz="2000" dirty="0" err="1"/>
              <a:t>dan</a:t>
            </a:r>
            <a:r>
              <a:rPr lang="en-US" sz="2000" dirty="0"/>
              <a:t> </a:t>
            </a:r>
            <a:r>
              <a:rPr lang="en-US" sz="2000" dirty="0" err="1" smtClean="0"/>
              <a:t>salah</a:t>
            </a:r>
            <a:r>
              <a:rPr lang="en-US" sz="2000" dirty="0" smtClean="0"/>
              <a:t> </a:t>
            </a:r>
            <a:r>
              <a:rPr lang="en-US" sz="2000" dirty="0" err="1" smtClean="0"/>
              <a:t>satu</a:t>
            </a:r>
            <a:r>
              <a:rPr lang="en-US" sz="2000" dirty="0" smtClean="0"/>
              <a:t> yang </a:t>
            </a:r>
            <a:r>
              <a:rPr lang="en-US" sz="2000" dirty="0" err="1" smtClean="0"/>
              <a:t>tercepat</a:t>
            </a:r>
            <a:r>
              <a:rPr lang="en-US" sz="2000" dirty="0" smtClean="0"/>
              <a:t>, </a:t>
            </a:r>
            <a:r>
              <a:rPr lang="en-US" sz="2000" dirty="0"/>
              <a:t>yang </a:t>
            </a:r>
            <a:r>
              <a:rPr lang="en-US" sz="2000" dirty="0" err="1"/>
              <a:t>ingin</a:t>
            </a:r>
            <a:r>
              <a:rPr lang="en-US" sz="2000" dirty="0"/>
              <a:t> </a:t>
            </a:r>
            <a:r>
              <a:rPr lang="en-US" sz="2000" dirty="0" err="1"/>
              <a:t>kita</a:t>
            </a:r>
            <a:r>
              <a:rPr lang="en-US" sz="2000" dirty="0"/>
              <a:t> </a:t>
            </a:r>
            <a:r>
              <a:rPr lang="en-US" sz="2000" dirty="0" err="1"/>
              <a:t>gunakan</a:t>
            </a:r>
            <a:r>
              <a:rPr lang="en-US" sz="2000" dirty="0"/>
              <a:t> </a:t>
            </a:r>
            <a:r>
              <a:rPr lang="en-US" sz="2000" dirty="0" err="1"/>
              <a:t>sebagai</a:t>
            </a:r>
            <a:r>
              <a:rPr lang="en-US" sz="2000" dirty="0"/>
              <a:t> </a:t>
            </a:r>
            <a:r>
              <a:rPr lang="en-US" sz="2000" dirty="0" err="1" smtClean="0"/>
              <a:t>jaringan</a:t>
            </a:r>
            <a:r>
              <a:rPr lang="en-US" sz="2000" dirty="0" smtClean="0"/>
              <a:t> </a:t>
            </a:r>
            <a:r>
              <a:rPr lang="en-US" sz="2000" dirty="0" err="1" smtClean="0"/>
              <a:t>terdedikasi</a:t>
            </a:r>
            <a:r>
              <a:rPr lang="en-US" sz="2000" dirty="0" smtClean="0"/>
              <a:t> </a:t>
            </a:r>
            <a:r>
              <a:rPr lang="en-US" sz="2000" dirty="0" err="1" smtClean="0"/>
              <a:t>untuk</a:t>
            </a:r>
            <a:r>
              <a:rPr lang="en-US" sz="2000" dirty="0" smtClean="0"/>
              <a:t> </a:t>
            </a:r>
            <a:r>
              <a:rPr lang="en-US" sz="2000" dirty="0" err="1"/>
              <a:t>migrasi</a:t>
            </a:r>
            <a:r>
              <a:rPr lang="en-US" sz="2000" dirty="0"/>
              <a:t> </a:t>
            </a:r>
            <a:r>
              <a:rPr lang="en-US" sz="2000" dirty="0" smtClean="0"/>
              <a:t/>
            </a:r>
            <a:br>
              <a:rPr lang="en-US" sz="2000" dirty="0" smtClean="0"/>
            </a:br>
            <a:r>
              <a:rPr lang="en-US" sz="2000" dirty="0"/>
              <a:t/>
            </a:r>
            <a:br>
              <a:rPr lang="en-US" sz="2000" dirty="0"/>
            </a:br>
            <a:r>
              <a:rPr lang="en-US" sz="2000" dirty="0" err="1" smtClean="0"/>
              <a:t>Pengaturan</a:t>
            </a:r>
            <a:r>
              <a:rPr lang="en-US" sz="2000" dirty="0" smtClean="0"/>
              <a:t> </a:t>
            </a:r>
            <a:r>
              <a:rPr lang="en-US" sz="2000" dirty="0" err="1" smtClean="0"/>
              <a:t>Konfigurasi</a:t>
            </a:r>
            <a:r>
              <a:rPr lang="en-US" sz="2000" dirty="0" smtClean="0"/>
              <a:t> </a:t>
            </a:r>
            <a:r>
              <a:rPr lang="en-US" sz="2000" dirty="0" err="1" smtClean="0"/>
              <a:t>jaringan</a:t>
            </a:r>
            <a:r>
              <a:rPr lang="en-US" sz="2000" dirty="0" smtClean="0"/>
              <a:t> </a:t>
            </a:r>
            <a:r>
              <a:rPr lang="en-US" sz="2000" dirty="0" err="1"/>
              <a:t>terlihat</a:t>
            </a:r>
            <a:r>
              <a:rPr lang="en-US" sz="2000" dirty="0"/>
              <a:t> </a:t>
            </a:r>
            <a:r>
              <a:rPr lang="en-US" sz="2000" dirty="0" err="1"/>
              <a:t>seperti</a:t>
            </a:r>
            <a:r>
              <a:rPr lang="en-US" sz="2000" dirty="0"/>
              <a:t> </a:t>
            </a:r>
            <a:r>
              <a:rPr lang="en-US" sz="2000" dirty="0" err="1"/>
              <a:t>berikut</a:t>
            </a:r>
            <a:r>
              <a:rPr lang="en-US" sz="2000" dirty="0"/>
              <a:t>:</a:t>
            </a:r>
            <a:br>
              <a:rPr lang="en-US" sz="2000" dirty="0"/>
            </a:br>
            <a:endParaRPr lang="en-US" sz="2000" dirty="0"/>
          </a:p>
        </p:txBody>
      </p:sp>
      <p:pic>
        <p:nvPicPr>
          <p:cNvPr id="4" name="Content Placeholder 3"/>
          <p:cNvPicPr>
            <a:picLocks noGrp="1" noChangeAspect="1"/>
          </p:cNvPicPr>
          <p:nvPr>
            <p:ph idx="1"/>
          </p:nvPr>
        </p:nvPicPr>
        <p:blipFill>
          <a:blip r:embed="rId2"/>
          <a:stretch>
            <a:fillRect/>
          </a:stretch>
        </p:blipFill>
        <p:spPr>
          <a:xfrm>
            <a:off x="5399662" y="651342"/>
            <a:ext cx="3576536" cy="3018247"/>
          </a:xfrm>
          <a:prstGeom prst="rect">
            <a:avLst/>
          </a:prstGeom>
        </p:spPr>
      </p:pic>
      <p:pic>
        <p:nvPicPr>
          <p:cNvPr id="5" name="Picture 4"/>
          <p:cNvPicPr>
            <a:picLocks noChangeAspect="1"/>
          </p:cNvPicPr>
          <p:nvPr/>
        </p:nvPicPr>
        <p:blipFill>
          <a:blip r:embed="rId3"/>
          <a:stretch>
            <a:fillRect/>
          </a:stretch>
        </p:blipFill>
        <p:spPr>
          <a:xfrm>
            <a:off x="8753272" y="1279273"/>
            <a:ext cx="3438728" cy="3036145"/>
          </a:xfrm>
          <a:prstGeom prst="rect">
            <a:avLst/>
          </a:prstGeom>
        </p:spPr>
      </p:pic>
      <p:sp>
        <p:nvSpPr>
          <p:cNvPr id="6" name="Rectangle 5"/>
          <p:cNvSpPr/>
          <p:nvPr/>
        </p:nvSpPr>
        <p:spPr>
          <a:xfrm>
            <a:off x="276462" y="4579656"/>
            <a:ext cx="12311132" cy="1846659"/>
          </a:xfrm>
          <a:prstGeom prst="rect">
            <a:avLst/>
          </a:prstGeom>
        </p:spPr>
        <p:txBody>
          <a:bodyPr wrap="square">
            <a:spAutoFit/>
          </a:bodyPr>
          <a:lstStyle/>
          <a:p>
            <a:r>
              <a:rPr lang="en-US" dirty="0" err="1" smtClean="0">
                <a:latin typeface="NimbusSanL-Regu"/>
              </a:rPr>
              <a:t>Disini</a:t>
            </a:r>
            <a:r>
              <a:rPr lang="en-US" dirty="0" smtClean="0">
                <a:latin typeface="NimbusSanL-Regu"/>
              </a:rPr>
              <a:t> </a:t>
            </a:r>
            <a:r>
              <a:rPr lang="en-US" dirty="0" err="1" smtClean="0">
                <a:latin typeface="NimbusSanL-Regu"/>
              </a:rPr>
              <a:t>kita</a:t>
            </a:r>
            <a:r>
              <a:rPr lang="en-US" dirty="0" smtClean="0">
                <a:latin typeface="NimbusSanL-Regu"/>
              </a:rPr>
              <a:t> </a:t>
            </a:r>
            <a:r>
              <a:rPr lang="en-US" dirty="0" err="1" smtClean="0">
                <a:latin typeface="NimbusSanL-Regu"/>
              </a:rPr>
              <a:t>kan</a:t>
            </a:r>
            <a:r>
              <a:rPr lang="en-US" dirty="0" smtClean="0">
                <a:latin typeface="NimbusSanL-Regu"/>
              </a:rPr>
              <a:t> </a:t>
            </a:r>
            <a:r>
              <a:rPr lang="en-US" dirty="0" err="1" smtClean="0">
                <a:latin typeface="NimbusSanL-Regu"/>
              </a:rPr>
              <a:t>menngunakan</a:t>
            </a:r>
            <a:r>
              <a:rPr lang="en-US" dirty="0" smtClean="0">
                <a:latin typeface="NimbusSanL-Regu"/>
              </a:rPr>
              <a:t> </a:t>
            </a:r>
            <a:r>
              <a:rPr lang="en-US" dirty="0" err="1" smtClean="0">
                <a:latin typeface="NimbusSanL-Regu"/>
              </a:rPr>
              <a:t>jaringan</a:t>
            </a:r>
            <a:r>
              <a:rPr lang="en-US" dirty="0" smtClean="0">
                <a:latin typeface="NimbusSanL-Regu"/>
              </a:rPr>
              <a:t> 10.1.2.0/24 </a:t>
            </a:r>
            <a:r>
              <a:rPr lang="en-US" dirty="0" err="1" smtClean="0">
                <a:latin typeface="NimbusSanL-Regu"/>
              </a:rPr>
              <a:t>sabagai</a:t>
            </a:r>
            <a:r>
              <a:rPr lang="en-US" dirty="0" smtClean="0">
                <a:latin typeface="NimbusSanL-Regu"/>
              </a:rPr>
              <a:t> </a:t>
            </a:r>
            <a:r>
              <a:rPr lang="en-US" dirty="0" err="1" smtClean="0">
                <a:latin typeface="NimbusSanL-Regu"/>
              </a:rPr>
              <a:t>jaringan</a:t>
            </a:r>
            <a:r>
              <a:rPr lang="en-US" dirty="0" smtClean="0">
                <a:latin typeface="NimbusSanL-Regu"/>
              </a:rPr>
              <a:t> </a:t>
            </a:r>
            <a:r>
              <a:rPr lang="en-US" dirty="0" err="1" smtClean="0">
                <a:latin typeface="NimbusSanL-Regu"/>
              </a:rPr>
              <a:t>migrasi</a:t>
            </a:r>
            <a:r>
              <a:rPr lang="en-US" dirty="0" smtClean="0">
                <a:latin typeface="NimbusSanL-Regu"/>
              </a:rPr>
              <a:t>. </a:t>
            </a:r>
            <a:r>
              <a:rPr lang="en-US" dirty="0" err="1" smtClean="0">
                <a:latin typeface="NimbusSanL-Regu"/>
              </a:rPr>
              <a:t>Untuk</a:t>
            </a:r>
            <a:r>
              <a:rPr lang="en-US" dirty="0" smtClean="0">
                <a:latin typeface="NimbusSanL-Regu"/>
              </a:rPr>
              <a:t> </a:t>
            </a:r>
            <a:r>
              <a:rPr lang="en-US" dirty="0">
                <a:latin typeface="NimbusSanL-Regu"/>
              </a:rPr>
              <a:t>single migration, </a:t>
            </a:r>
            <a:r>
              <a:rPr lang="en-US" dirty="0" err="1" smtClean="0">
                <a:latin typeface="NimbusSanL-Regu"/>
              </a:rPr>
              <a:t>anda</a:t>
            </a:r>
            <a:r>
              <a:rPr lang="en-US" dirty="0" smtClean="0">
                <a:latin typeface="NimbusSanL-Regu"/>
              </a:rPr>
              <a:t> </a:t>
            </a:r>
            <a:r>
              <a:rPr lang="en-US" dirty="0" err="1" smtClean="0">
                <a:latin typeface="NimbusSanL-Regu"/>
              </a:rPr>
              <a:t>dapat</a:t>
            </a:r>
            <a:r>
              <a:rPr lang="en-US" dirty="0" smtClean="0">
                <a:latin typeface="NimbusSanL-Regu"/>
              </a:rPr>
              <a:t> </a:t>
            </a:r>
            <a:r>
              <a:rPr lang="en-US" dirty="0" err="1" smtClean="0">
                <a:latin typeface="NimbusSanL-Regu"/>
              </a:rPr>
              <a:t>menggunakan</a:t>
            </a:r>
            <a:r>
              <a:rPr lang="en-US" dirty="0" smtClean="0">
                <a:latin typeface="NimbusSanL-Regu"/>
              </a:rPr>
              <a:t> </a:t>
            </a:r>
            <a:r>
              <a:rPr lang="en-US" dirty="0" err="1" smtClean="0">
                <a:latin typeface="NimbusSanL-Regu"/>
              </a:rPr>
              <a:t>perintah</a:t>
            </a:r>
            <a:r>
              <a:rPr lang="en-US" dirty="0" smtClean="0">
                <a:latin typeface="NimbusSanL-Regu"/>
              </a:rPr>
              <a:t> </a:t>
            </a:r>
            <a:r>
              <a:rPr lang="en-US" sz="2000" dirty="0" err="1" smtClean="0">
                <a:latin typeface="NimbusMonL-Regu"/>
              </a:rPr>
              <a:t>migration_network</a:t>
            </a:r>
            <a:r>
              <a:rPr lang="en-US" sz="2000" dirty="0" smtClean="0">
                <a:latin typeface="NimbusMonL-Regu"/>
              </a:rPr>
              <a:t> </a:t>
            </a:r>
            <a:r>
              <a:rPr lang="en-US" dirty="0" smtClean="0">
                <a:latin typeface="NimbusSanL-Regu"/>
              </a:rPr>
              <a:t>:</a:t>
            </a:r>
            <a:endParaRPr lang="en-US" dirty="0">
              <a:latin typeface="NimbusSanL-Regu"/>
            </a:endParaRPr>
          </a:p>
          <a:p>
            <a:r>
              <a:rPr lang="en-US" b="1" dirty="0">
                <a:latin typeface="NimbusMonL-Regu"/>
              </a:rPr>
              <a:t># </a:t>
            </a:r>
            <a:r>
              <a:rPr lang="en-US" b="1" dirty="0" err="1">
                <a:latin typeface="NimbusMonL-Regu"/>
              </a:rPr>
              <a:t>qm</a:t>
            </a:r>
            <a:r>
              <a:rPr lang="en-US" b="1" dirty="0">
                <a:latin typeface="NimbusMonL-Regu"/>
              </a:rPr>
              <a:t> migrate 106 </a:t>
            </a:r>
            <a:r>
              <a:rPr lang="en-US" b="1" dirty="0" err="1">
                <a:latin typeface="NimbusMonL-Regu"/>
              </a:rPr>
              <a:t>tre</a:t>
            </a:r>
            <a:r>
              <a:rPr lang="en-US" b="1" dirty="0">
                <a:latin typeface="NimbusMonL-Regu"/>
              </a:rPr>
              <a:t> --online --</a:t>
            </a:r>
            <a:r>
              <a:rPr lang="en-US" b="1" dirty="0" err="1">
                <a:latin typeface="NimbusMonL-Regu"/>
              </a:rPr>
              <a:t>migration_network</a:t>
            </a:r>
            <a:r>
              <a:rPr lang="en-US" b="1" dirty="0">
                <a:latin typeface="NimbusMonL-Regu"/>
              </a:rPr>
              <a:t> 10.1.2.0/24</a:t>
            </a:r>
          </a:p>
          <a:p>
            <a:r>
              <a:rPr lang="en-US" dirty="0" err="1" smtClean="0">
                <a:latin typeface="NimbusSanL-Regu"/>
              </a:rPr>
              <a:t>Untuk</a:t>
            </a:r>
            <a:r>
              <a:rPr lang="en-US" dirty="0" smtClean="0">
                <a:latin typeface="NimbusSanL-Regu"/>
              </a:rPr>
              <a:t> </a:t>
            </a:r>
            <a:r>
              <a:rPr lang="en-US" dirty="0" err="1" smtClean="0">
                <a:latin typeface="NimbusSanL-Regu"/>
              </a:rPr>
              <a:t>konfigurasi</a:t>
            </a:r>
            <a:r>
              <a:rPr lang="en-US" dirty="0" smtClean="0">
                <a:latin typeface="NimbusSanL-Regu"/>
              </a:rPr>
              <a:t> </a:t>
            </a:r>
            <a:r>
              <a:rPr lang="en-US" dirty="0" err="1" smtClean="0">
                <a:latin typeface="NimbusSanL-Regu"/>
              </a:rPr>
              <a:t>semua</a:t>
            </a:r>
            <a:r>
              <a:rPr lang="en-US" dirty="0" smtClean="0">
                <a:latin typeface="NimbusSanL-Regu"/>
              </a:rPr>
              <a:t> </a:t>
            </a:r>
            <a:r>
              <a:rPr lang="en-US" dirty="0" err="1" smtClean="0">
                <a:latin typeface="NimbusSanL-Regu"/>
              </a:rPr>
              <a:t>migrasi</a:t>
            </a:r>
            <a:r>
              <a:rPr lang="en-US" dirty="0" smtClean="0">
                <a:latin typeface="NimbusSanL-Regu"/>
              </a:rPr>
              <a:t> </a:t>
            </a:r>
            <a:r>
              <a:rPr lang="en-US" dirty="0" err="1" smtClean="0">
                <a:latin typeface="NimbusSanL-Regu"/>
              </a:rPr>
              <a:t>pada</a:t>
            </a:r>
            <a:r>
              <a:rPr lang="en-US" dirty="0" smtClean="0">
                <a:latin typeface="NimbusSanL-Regu"/>
              </a:rPr>
              <a:t> cluster: file</a:t>
            </a:r>
            <a:r>
              <a:rPr lang="en-US" dirty="0">
                <a:latin typeface="NimbusSanL-Regu"/>
              </a:rPr>
              <a:t>:</a:t>
            </a:r>
          </a:p>
          <a:p>
            <a:r>
              <a:rPr lang="en-US" b="1" dirty="0">
                <a:latin typeface="NimbusMonL-Regu"/>
              </a:rPr>
              <a:t># use dedicated migration </a:t>
            </a:r>
            <a:r>
              <a:rPr lang="en-US" b="1" dirty="0" smtClean="0">
                <a:latin typeface="NimbusMonL-Regu"/>
              </a:rPr>
              <a:t>network</a:t>
            </a:r>
            <a:r>
              <a:rPr lang="en-US" b="1" dirty="0">
                <a:latin typeface="NimbusMonL-Regu"/>
              </a:rPr>
              <a:t>/</a:t>
            </a:r>
            <a:r>
              <a:rPr lang="en-US" b="1" dirty="0" err="1">
                <a:latin typeface="NimbusMonL-Regu"/>
              </a:rPr>
              <a:t>etc</a:t>
            </a:r>
            <a:r>
              <a:rPr lang="en-US" b="1" dirty="0">
                <a:latin typeface="NimbusMonL-Regu"/>
              </a:rPr>
              <a:t>/</a:t>
            </a:r>
            <a:r>
              <a:rPr lang="en-US" b="1" dirty="0" err="1">
                <a:latin typeface="NimbusMonL-Regu"/>
              </a:rPr>
              <a:t>pve</a:t>
            </a:r>
            <a:r>
              <a:rPr lang="en-US" b="1" dirty="0">
                <a:latin typeface="NimbusMonL-Regu"/>
              </a:rPr>
              <a:t>/</a:t>
            </a:r>
            <a:r>
              <a:rPr lang="en-US" b="1" dirty="0" err="1">
                <a:latin typeface="NimbusMonL-Regu"/>
              </a:rPr>
              <a:t>datacenter.cfg</a:t>
            </a:r>
            <a:r>
              <a:rPr lang="en-US" b="1" dirty="0">
                <a:latin typeface="NimbusMonL-Regu"/>
              </a:rPr>
              <a:t> </a:t>
            </a:r>
          </a:p>
          <a:p>
            <a:r>
              <a:rPr lang="en-US" b="1" dirty="0">
                <a:latin typeface="NimbusMonL-Regu"/>
              </a:rPr>
              <a:t>migration: </a:t>
            </a:r>
            <a:r>
              <a:rPr lang="en-US" b="1" dirty="0" err="1">
                <a:latin typeface="NimbusMonL-Regu"/>
              </a:rPr>
              <a:t>secure,network</a:t>
            </a:r>
            <a:r>
              <a:rPr lang="en-US" b="1" dirty="0">
                <a:latin typeface="NimbusMonL-Regu"/>
              </a:rPr>
              <a:t>=10.1.2.0/24</a:t>
            </a:r>
            <a:endParaRPr lang="en-US" b="1" dirty="0"/>
          </a:p>
        </p:txBody>
      </p:sp>
      <p:sp>
        <p:nvSpPr>
          <p:cNvPr id="7" name="Slide Number Placeholder 8"/>
          <p:cNvSpPr>
            <a:spLocks noGrp="1"/>
          </p:cNvSpPr>
          <p:nvPr>
            <p:ph type="sldNum" sz="quarter" idx="12"/>
          </p:nvPr>
        </p:nvSpPr>
        <p:spPr>
          <a:xfrm>
            <a:off x="10352540" y="295729"/>
            <a:ext cx="838199" cy="767687"/>
          </a:xfrm>
        </p:spPr>
        <p:txBody>
          <a:bodyPr/>
          <a:lstStyle/>
          <a:p>
            <a:r>
              <a:rPr lang="en-US" dirty="0" smtClean="0">
                <a:solidFill>
                  <a:schemeClr val="bg1"/>
                </a:solidFill>
              </a:rPr>
              <a:t>35</a:t>
            </a:r>
            <a:endParaRPr lang="en-US" dirty="0">
              <a:solidFill>
                <a:schemeClr val="bg1"/>
              </a:solidFill>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48250" y="140157"/>
            <a:ext cx="991867" cy="943668"/>
          </a:xfrm>
          <a:prstGeom prst="rect">
            <a:avLst/>
          </a:prstGeom>
        </p:spPr>
      </p:pic>
    </p:spTree>
    <p:extLst>
      <p:ext uri="{BB962C8B-B14F-4D97-AF65-F5344CB8AC3E}">
        <p14:creationId xmlns:p14="http://schemas.microsoft.com/office/powerpoint/2010/main" val="18334832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2281</TotalTime>
  <Words>2402</Words>
  <Application>Microsoft Macintosh PowerPoint</Application>
  <PresentationFormat>Widescreen</PresentationFormat>
  <Paragraphs>230</Paragraphs>
  <Slides>35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vt:lpstr>
      <vt:lpstr>Calibri</vt:lpstr>
      <vt:lpstr>Century Gothic</vt:lpstr>
      <vt:lpstr>NimbusMonL-Regu</vt:lpstr>
      <vt:lpstr>NimbusSanL-Bold</vt:lpstr>
      <vt:lpstr>NimbusSanL-Regu</vt:lpstr>
      <vt:lpstr>NimbusSanL-ReguItal</vt:lpstr>
      <vt:lpstr>Times New Roman</vt:lpstr>
      <vt:lpstr>Wingdings 3</vt:lpstr>
      <vt:lpstr>Ion</vt:lpstr>
      <vt:lpstr>Advanced Computer Network: CLUSTER MANAGER</vt:lpstr>
      <vt:lpstr>Cluster Manager</vt:lpstr>
      <vt:lpstr>Persyaratan</vt:lpstr>
      <vt:lpstr>Pembuatan Claster</vt:lpstr>
      <vt:lpstr>#pvecm status</vt:lpstr>
      <vt:lpstr>Adding Nodes to the Cluster</vt:lpstr>
      <vt:lpstr>Add more node to the cluster</vt:lpstr>
      <vt:lpstr>#pvecm status</vt:lpstr>
      <vt:lpstr>Adding Nodes With Separated Cluster Network</vt:lpstr>
      <vt:lpstr>Remove a Cluster Node</vt:lpstr>
      <vt:lpstr>PowerPoint Presentation</vt:lpstr>
      <vt:lpstr>Separate A Node Without Reinstalling</vt:lpstr>
      <vt:lpstr>PowerPoint Presentation</vt:lpstr>
      <vt:lpstr>PowerPoint Presentation</vt:lpstr>
      <vt:lpstr>Quorum</vt:lpstr>
      <vt:lpstr>Cluster Network</vt:lpstr>
      <vt:lpstr>Network Requirements</vt:lpstr>
      <vt:lpstr>PowerPoint Presentation</vt:lpstr>
      <vt:lpstr>Separate Cluster Network</vt:lpstr>
      <vt:lpstr>PowerPoint Presentation</vt:lpstr>
      <vt:lpstr>PowerPoint Presentation</vt:lpstr>
      <vt:lpstr>PowerPoint Presentation</vt:lpstr>
      <vt:lpstr>Redundant Ring Protocol</vt:lpstr>
      <vt:lpstr>RRP On Existing Clusters</vt:lpstr>
      <vt:lpstr>So if you have two networks, one on the 10.10.10.1/24 and the other on the 10.10.20.1/24 subnet, the final configuration file should look like: </vt:lpstr>
      <vt:lpstr>PowerPoint Presentation</vt:lpstr>
      <vt:lpstr>Corosync Configuration</vt:lpstr>
      <vt:lpstr>PowerPoint Presentation</vt:lpstr>
      <vt:lpstr>Troubleshooting</vt:lpstr>
      <vt:lpstr>Corosync Configuration Glossary </vt:lpstr>
      <vt:lpstr>Cluster Cold Start</vt:lpstr>
      <vt:lpstr>Guest Migration</vt:lpstr>
      <vt:lpstr>Migration Type</vt:lpstr>
      <vt:lpstr>Migration Network</vt:lpstr>
      <vt:lpstr>Contoh disini diamsusikan bahwa kita memiliki setup tiga node dengan tiga jaringan terpisah. Satu untuk komunikasi public dengan internet, satu untuk komunikasi cluster dan salah satu yang tercepat, yang ingin kita gunakan sebagai jaringan terdedikasi untuk migrasi   Pengaturan Konfigurasi jaringan terlihat seperti berikut: </vt:lpstr>
    </vt:vector>
  </TitlesOfParts>
  <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NOVI</dc:creator>
  <cp:lastModifiedBy>Sritrusta Sukaridhoto</cp:lastModifiedBy>
  <cp:revision>120</cp:revision>
  <dcterms:created xsi:type="dcterms:W3CDTF">2017-10-21T03:56:38Z</dcterms:created>
  <dcterms:modified xsi:type="dcterms:W3CDTF">2017-10-27T07:05:30Z</dcterms:modified>
</cp:coreProperties>
</file>