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83DBE-65C5-ED4C-92B7-F51883C21A7B}" type="datetimeFigureOut">
              <a:rPr lang="en-US" smtClean="0"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F7295-F6AA-A84A-B63E-33B4896F9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74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F7295-F6AA-A84A-B63E-33B4896F98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8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B19F-D0F2-9149-B2A5-6885DFB347E4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BF4E-9BD3-5846-B78C-6BC29322762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D8D4-AC8B-114A-9853-36263E4E2F9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509E-F500-1948-A385-F811274767DF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4A8DC-DE25-5C4B-8735-1487DC056F60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DB9E-CC14-2C47-94AF-093944AA55D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768AB-570F-794E-8685-927C534D4E9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FE224-A716-0649-AC1D-5B74F952CF1E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2863-7289-6643-90F2-1CF099FB76F7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A7DE-13AB-6141-B77D-1E2A4B1810BB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C565-6838-0B4A-92BE-F8613531600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D33C-3501-8046-90EA-1EA0E6F3DFB3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D08E-2701-624F-838E-E0D89C8E601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F927F-C771-8541-9987-CD5D90B143B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53D7-5180-6D40-A72A-F1B3911743D8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0BAC-75C9-5244-99F4-52EDD121B79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8C34-D580-7E41-A1D3-0FFF31CBB041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D878791-D7F8-2448-B117-E663D5F3B9B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59085" y="216144"/>
            <a:ext cx="891864" cy="8472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Advanced Computer Network: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Host-System Administration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Sritrusta Sukaridhoto, </a:t>
            </a:r>
            <a:r>
              <a:rPr lang="en-US" dirty="0" err="1" smtClean="0">
                <a:solidFill>
                  <a:schemeClr val="tx1"/>
                </a:solidFill>
              </a:rPr>
              <a:t>Ph.d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0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Debian</a:t>
            </a:r>
            <a:r>
              <a:rPr lang="en-US" dirty="0" smtClean="0"/>
              <a:t> based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Proxmox</a:t>
            </a:r>
            <a:r>
              <a:rPr lang="en-US" dirty="0" smtClean="0"/>
              <a:t> VE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Debian</a:t>
            </a:r>
            <a:r>
              <a:rPr lang="en-US" dirty="0" smtClean="0"/>
              <a:t> GNU/Linux</a:t>
            </a:r>
          </a:p>
          <a:p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repositori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Debian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APT</a:t>
            </a:r>
          </a:p>
          <a:p>
            <a:pPr lvl="1"/>
            <a:r>
              <a:rPr lang="en-US" dirty="0" smtClean="0"/>
              <a:t>File </a:t>
            </a:r>
            <a:r>
              <a:rPr lang="en-US" dirty="0" err="1" smtClean="0"/>
              <a:t>konfigurasi</a:t>
            </a:r>
            <a:r>
              <a:rPr lang="en-US" dirty="0" smtClean="0"/>
              <a:t>:</a:t>
            </a:r>
          </a:p>
          <a:p>
            <a:pPr lvl="2"/>
            <a:r>
              <a:rPr lang="en-US" dirty="0"/>
              <a:t>/ </a:t>
            </a:r>
            <a:r>
              <a:rPr lang="en-US" dirty="0" err="1"/>
              <a:t>etc</a:t>
            </a:r>
            <a:r>
              <a:rPr lang="en-US" dirty="0"/>
              <a:t>/apt/</a:t>
            </a:r>
            <a:r>
              <a:rPr lang="en-US" dirty="0" err="1"/>
              <a:t>sources.list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Isi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818527"/>
              </p:ext>
            </p:extLst>
          </p:nvPr>
        </p:nvGraphicFramePr>
        <p:xfrm>
          <a:off x="2363188" y="4150658"/>
          <a:ext cx="3942609" cy="924691"/>
        </p:xfrm>
        <a:graphic>
          <a:graphicData uri="http://schemas.openxmlformats.org/drawingml/2006/table">
            <a:tbl>
              <a:tblPr/>
              <a:tblGrid>
                <a:gridCol w="3942609"/>
              </a:tblGrid>
              <a:tr h="643981"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  <a:latin typeface="NimbusMonL" charset="0"/>
                        </a:rPr>
                        <a:t>deb http://</a:t>
                      </a:r>
                      <a:r>
                        <a:rPr lang="en-US" sz="1100" dirty="0" err="1">
                          <a:effectLst/>
                          <a:latin typeface="NimbusMonL" charset="0"/>
                        </a:rPr>
                        <a:t>ftp.debian.org</a:t>
                      </a:r>
                      <a:r>
                        <a:rPr lang="en-US" sz="1100" dirty="0">
                          <a:effectLst/>
                          <a:latin typeface="NimbusMonL" charset="0"/>
                        </a:rPr>
                        <a:t>/</a:t>
                      </a:r>
                      <a:r>
                        <a:rPr lang="en-US" sz="1100" dirty="0" err="1">
                          <a:effectLst/>
                          <a:latin typeface="NimbusMonL" charset="0"/>
                        </a:rPr>
                        <a:t>debian</a:t>
                      </a:r>
                      <a:r>
                        <a:rPr lang="en-US" sz="1100" dirty="0">
                          <a:effectLst/>
                          <a:latin typeface="NimbusMonL" charset="0"/>
                        </a:rPr>
                        <a:t> stretch main </a:t>
                      </a:r>
                      <a:r>
                        <a:rPr lang="en-US" sz="1100" dirty="0" err="1">
                          <a:effectLst/>
                          <a:latin typeface="NimbusMonL" charset="0"/>
                        </a:rPr>
                        <a:t>contrib</a:t>
                      </a:r>
                      <a:r>
                        <a:rPr lang="en-US" sz="1100" dirty="0">
                          <a:effectLst/>
                          <a:latin typeface="NimbusMonL" charset="0"/>
                        </a:rPr>
                        <a:t> </a:t>
                      </a:r>
                      <a:endParaRPr lang="en-US" sz="1100" dirty="0" smtClean="0">
                        <a:effectLst/>
                        <a:latin typeface="NimbusMonL" charset="0"/>
                      </a:endParaRPr>
                    </a:p>
                    <a:p>
                      <a:endParaRPr lang="en-US" sz="1100" dirty="0" smtClean="0">
                        <a:effectLst/>
                        <a:latin typeface="NimbusMonL" charset="0"/>
                      </a:endParaRPr>
                    </a:p>
                    <a:p>
                      <a:r>
                        <a:rPr lang="en-US" sz="1100" dirty="0" smtClean="0">
                          <a:effectLst/>
                          <a:latin typeface="NimbusMonL" charset="0"/>
                        </a:rPr>
                        <a:t># </a:t>
                      </a:r>
                      <a:r>
                        <a:rPr lang="en-US" sz="1100" dirty="0">
                          <a:effectLst/>
                          <a:latin typeface="NimbusMonL" charset="0"/>
                        </a:rPr>
                        <a:t>security updates 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lnL w="3796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96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96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80710"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  <a:latin typeface="NimbusMonL" charset="0"/>
                        </a:rPr>
                        <a:t>deb http://</a:t>
                      </a:r>
                      <a:r>
                        <a:rPr lang="en-US" sz="1100" dirty="0" err="1">
                          <a:effectLst/>
                          <a:latin typeface="NimbusMonL" charset="0"/>
                        </a:rPr>
                        <a:t>security.debian.org</a:t>
                      </a:r>
                      <a:r>
                        <a:rPr lang="en-US" sz="1100" dirty="0">
                          <a:effectLst/>
                          <a:latin typeface="NimbusMonL" charset="0"/>
                        </a:rPr>
                        <a:t> stretch/updates main </a:t>
                      </a:r>
                      <a:r>
                        <a:rPr lang="en-US" sz="1100" dirty="0" err="1">
                          <a:effectLst/>
                          <a:latin typeface="NimbusMonL" charset="0"/>
                        </a:rPr>
                        <a:t>contrib</a:t>
                      </a:r>
                      <a:r>
                        <a:rPr lang="en-US" sz="1100" dirty="0">
                          <a:effectLst/>
                          <a:latin typeface="NimbusMonL" charset="0"/>
                        </a:rPr>
                        <a:t> 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lnL w="3796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796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960" cap="flat" cmpd="sng" algn="ctr">
                      <a:solidFill>
                        <a:srgbClr val="EFE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Debian</a:t>
            </a:r>
            <a:r>
              <a:rPr lang="en-US" dirty="0" smtClean="0"/>
              <a:t> based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Proxmox</a:t>
            </a:r>
            <a:r>
              <a:rPr lang="en-US" dirty="0" smtClean="0"/>
              <a:t> VE Enterprise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menambahkan</a:t>
            </a:r>
            <a:r>
              <a:rPr lang="en-US" dirty="0" smtClean="0"/>
              <a:t> di file </a:t>
            </a:r>
            <a:r>
              <a:rPr lang="en-US" dirty="0" err="1" smtClean="0"/>
              <a:t>sources.list</a:t>
            </a:r>
            <a:endParaRPr lang="en-US" dirty="0" smtClean="0"/>
          </a:p>
          <a:p>
            <a:pPr lvl="1"/>
            <a:r>
              <a:rPr lang="en-US" dirty="0" smtClean="0"/>
              <a:t>deb </a:t>
            </a:r>
            <a:r>
              <a:rPr lang="en-US" dirty="0"/>
              <a:t>https://</a:t>
            </a:r>
            <a:r>
              <a:rPr lang="en-US" dirty="0" err="1"/>
              <a:t>enterprise.proxmox.com</a:t>
            </a:r>
            <a:r>
              <a:rPr lang="en-US" dirty="0"/>
              <a:t>/</a:t>
            </a:r>
            <a:r>
              <a:rPr lang="en-US" dirty="0" err="1"/>
              <a:t>debian</a:t>
            </a:r>
            <a:r>
              <a:rPr lang="en-US" dirty="0"/>
              <a:t>/</a:t>
            </a:r>
            <a:r>
              <a:rPr lang="en-US" dirty="0" err="1"/>
              <a:t>pve</a:t>
            </a:r>
            <a:r>
              <a:rPr lang="en-US" dirty="0"/>
              <a:t> stretch </a:t>
            </a:r>
            <a:r>
              <a:rPr lang="en-US" dirty="0" err="1"/>
              <a:t>pve</a:t>
            </a:r>
            <a:r>
              <a:rPr lang="en-US" dirty="0"/>
              <a:t>-enterprise </a:t>
            </a:r>
            <a:endParaRPr lang="en-US" dirty="0"/>
          </a:p>
          <a:p>
            <a:r>
              <a:rPr lang="en-US" dirty="0" err="1" smtClean="0"/>
              <a:t>Untuk</a:t>
            </a:r>
            <a:r>
              <a:rPr lang="en-US" dirty="0" smtClean="0"/>
              <a:t> no-</a:t>
            </a:r>
            <a:r>
              <a:rPr lang="en-US" dirty="0" err="1" smtClean="0"/>
              <a:t>subscribtion</a:t>
            </a:r>
            <a:r>
              <a:rPr lang="en-US" dirty="0" smtClean="0"/>
              <a:t> repo, </a:t>
            </a:r>
            <a:r>
              <a:rPr lang="en-US" dirty="0" err="1" smtClean="0"/>
              <a:t>diisi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endParaRPr lang="en-US" dirty="0" smtClean="0"/>
          </a:p>
          <a:p>
            <a:pPr lvl="1"/>
            <a:r>
              <a:rPr lang="en-US" dirty="0"/>
              <a:t>deb http://</a:t>
            </a:r>
            <a:r>
              <a:rPr lang="en-US" dirty="0" err="1"/>
              <a:t>download.proxmox.com</a:t>
            </a:r>
            <a:r>
              <a:rPr lang="en-US" dirty="0"/>
              <a:t>/</a:t>
            </a:r>
            <a:r>
              <a:rPr lang="en-US" dirty="0" err="1"/>
              <a:t>debian</a:t>
            </a:r>
            <a:r>
              <a:rPr lang="en-US" dirty="0"/>
              <a:t>/</a:t>
            </a:r>
            <a:r>
              <a:rPr lang="en-US" dirty="0" err="1"/>
              <a:t>pve</a:t>
            </a:r>
            <a:r>
              <a:rPr lang="en-US" dirty="0"/>
              <a:t> stretch </a:t>
            </a:r>
            <a:r>
              <a:rPr lang="en-US" dirty="0" err="1"/>
              <a:t>pve</a:t>
            </a:r>
            <a:r>
              <a:rPr lang="en-US" dirty="0"/>
              <a:t>-no-subscription 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tool testing </a:t>
            </a:r>
            <a:r>
              <a:rPr lang="en-US" dirty="0" err="1" smtClean="0"/>
              <a:t>tambahan</a:t>
            </a:r>
            <a:r>
              <a:rPr lang="en-US" dirty="0" smtClean="0"/>
              <a:t>,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ditambahkan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deb http://</a:t>
            </a:r>
            <a:r>
              <a:rPr lang="en-US" dirty="0" err="1"/>
              <a:t>download.proxmox.com</a:t>
            </a:r>
            <a:r>
              <a:rPr lang="en-US" dirty="0"/>
              <a:t>/</a:t>
            </a:r>
            <a:r>
              <a:rPr lang="en-US" dirty="0" err="1"/>
              <a:t>debian</a:t>
            </a:r>
            <a:r>
              <a:rPr lang="en-US" dirty="0"/>
              <a:t>/</a:t>
            </a:r>
            <a:r>
              <a:rPr lang="en-US" dirty="0" err="1"/>
              <a:t>pve</a:t>
            </a:r>
            <a:r>
              <a:rPr lang="en-US" dirty="0"/>
              <a:t> stretch </a:t>
            </a:r>
            <a:r>
              <a:rPr lang="en-US" dirty="0" err="1"/>
              <a:t>pvetest</a:t>
            </a:r>
            <a:r>
              <a:rPr lang="en-US" dirty="0"/>
              <a:t> </a:t>
            </a:r>
            <a:endParaRPr lang="en-US" dirty="0"/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2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Debian</a:t>
            </a:r>
            <a:r>
              <a:rPr lang="en-US" dirty="0" smtClean="0"/>
              <a:t> based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mengunduh</a:t>
            </a:r>
            <a:r>
              <a:rPr lang="en-US" dirty="0" smtClean="0"/>
              <a:t> apt-key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endParaRPr lang="en-US" dirty="0" smtClean="0"/>
          </a:p>
          <a:p>
            <a:pPr lvl="1"/>
            <a:r>
              <a:rPr lang="en-US" dirty="0"/>
              <a:t># </a:t>
            </a:r>
            <a:r>
              <a:rPr lang="en-US" dirty="0" err="1"/>
              <a:t>wget</a:t>
            </a:r>
            <a:r>
              <a:rPr lang="en-US" dirty="0"/>
              <a:t> http://</a:t>
            </a:r>
            <a:r>
              <a:rPr lang="en-US" dirty="0" err="1"/>
              <a:t>download.proxmox.com</a:t>
            </a:r>
            <a:r>
              <a:rPr lang="en-US" dirty="0"/>
              <a:t>/</a:t>
            </a:r>
            <a:r>
              <a:rPr lang="en-US" dirty="0" err="1"/>
              <a:t>debian</a:t>
            </a:r>
            <a:r>
              <a:rPr lang="en-US" dirty="0"/>
              <a:t>/proxmox-ve-release-5.x.gpg ← -O /</a:t>
            </a:r>
            <a:r>
              <a:rPr lang="en-US" dirty="0" err="1"/>
              <a:t>etc</a:t>
            </a:r>
            <a:r>
              <a:rPr lang="en-US" dirty="0"/>
              <a:t>/apt/</a:t>
            </a:r>
            <a:r>
              <a:rPr lang="en-US" dirty="0" err="1"/>
              <a:t>trusted.gpg.d</a:t>
            </a:r>
            <a:r>
              <a:rPr lang="en-US" dirty="0"/>
              <a:t>/proxmox-ve-release-5.x.gpg 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err="1" smtClean="0"/>
              <a:t>Melakukan</a:t>
            </a:r>
            <a:r>
              <a:rPr lang="en-US" dirty="0" smtClean="0"/>
              <a:t> update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# apt-get </a:t>
            </a:r>
            <a:r>
              <a:rPr lang="en-US" dirty="0"/>
              <a:t>update </a:t>
            </a:r>
            <a:endParaRPr lang="en-US" dirty="0" smtClean="0"/>
          </a:p>
          <a:p>
            <a:pPr lvl="1"/>
            <a:r>
              <a:rPr lang="en-US" dirty="0" smtClean="0"/>
              <a:t># apt-get </a:t>
            </a:r>
            <a:r>
              <a:rPr lang="en-US" dirty="0" err="1"/>
              <a:t>dist</a:t>
            </a:r>
            <a:r>
              <a:rPr lang="en-US" dirty="0"/>
              <a:t>-upgrade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56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: Bridge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file /</a:t>
            </a:r>
            <a:r>
              <a:rPr lang="en-US" dirty="0" err="1" smtClean="0"/>
              <a:t>etc</a:t>
            </a:r>
            <a:r>
              <a:rPr lang="en-US" dirty="0" smtClean="0"/>
              <a:t>/network/interfaces</a:t>
            </a:r>
          </a:p>
          <a:p>
            <a:r>
              <a:rPr lang="en-US" dirty="0" err="1" smtClean="0"/>
              <a:t>Dengan</a:t>
            </a:r>
            <a:r>
              <a:rPr lang="en-US" dirty="0" smtClean="0"/>
              <a:t> interface default bridge vmbr0,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r>
              <a:rPr lang="en-US" dirty="0" smtClean="0"/>
              <a:t>:</a:t>
            </a:r>
          </a:p>
          <a:p>
            <a:pPr lvl="1" fontAlgn="ctr"/>
            <a:r>
              <a:rPr lang="en-US" dirty="0"/>
              <a:t>auto lo </a:t>
            </a:r>
            <a:endParaRPr lang="en-US" sz="3400" dirty="0"/>
          </a:p>
          <a:p>
            <a:pPr lvl="1" fontAlgn="ctr"/>
            <a:r>
              <a:rPr lang="en-US" dirty="0" err="1"/>
              <a:t>iface</a:t>
            </a:r>
            <a:r>
              <a:rPr lang="en-US" dirty="0"/>
              <a:t> lo </a:t>
            </a:r>
            <a:r>
              <a:rPr lang="en-US" dirty="0" err="1"/>
              <a:t>inet</a:t>
            </a:r>
            <a:r>
              <a:rPr lang="en-US" dirty="0"/>
              <a:t> loopback </a:t>
            </a:r>
            <a:endParaRPr lang="en-US" dirty="0" smtClean="0"/>
          </a:p>
          <a:p>
            <a:pPr lvl="1" fontAlgn="ctr"/>
            <a:endParaRPr lang="en-US" sz="3400" dirty="0"/>
          </a:p>
          <a:p>
            <a:pPr lvl="1" fontAlgn="ctr"/>
            <a:r>
              <a:rPr lang="en-US" dirty="0" err="1"/>
              <a:t>iface</a:t>
            </a:r>
            <a:r>
              <a:rPr lang="en-US" dirty="0"/>
              <a:t> eno1 </a:t>
            </a:r>
            <a:r>
              <a:rPr lang="en-US" dirty="0" err="1" smtClean="0"/>
              <a:t>inet</a:t>
            </a:r>
            <a:r>
              <a:rPr lang="en-US" dirty="0" smtClean="0"/>
              <a:t> </a:t>
            </a:r>
            <a:r>
              <a:rPr lang="en-US" dirty="0"/>
              <a:t>manual </a:t>
            </a:r>
            <a:endParaRPr lang="en-US" dirty="0" smtClean="0"/>
          </a:p>
          <a:p>
            <a:pPr lvl="1" fontAlgn="ctr"/>
            <a:endParaRPr lang="en-US" dirty="0" smtClean="0"/>
          </a:p>
          <a:p>
            <a:pPr lvl="1" fontAlgn="ctr"/>
            <a:r>
              <a:rPr lang="en-US" dirty="0" smtClean="0"/>
              <a:t>auto </a:t>
            </a:r>
            <a:r>
              <a:rPr lang="en-US" dirty="0"/>
              <a:t>vmbr0 </a:t>
            </a:r>
            <a:endParaRPr lang="en-US" sz="3400" dirty="0"/>
          </a:p>
          <a:p>
            <a:pPr lvl="1" fontAlgn="ctr"/>
            <a:r>
              <a:rPr lang="en-US" dirty="0" err="1"/>
              <a:t>iface</a:t>
            </a:r>
            <a:r>
              <a:rPr lang="en-US" dirty="0"/>
              <a:t> </a:t>
            </a:r>
            <a:r>
              <a:rPr lang="en-US" dirty="0" smtClean="0"/>
              <a:t>vmbr0</a:t>
            </a:r>
            <a:r>
              <a:rPr lang="en-US" sz="3400" dirty="0"/>
              <a:t> </a:t>
            </a:r>
            <a:r>
              <a:rPr lang="en-US" dirty="0" err="1" smtClean="0"/>
              <a:t>inet</a:t>
            </a:r>
            <a:r>
              <a:rPr lang="en-US" dirty="0" smtClean="0"/>
              <a:t> </a:t>
            </a:r>
            <a:r>
              <a:rPr lang="en-US" dirty="0"/>
              <a:t>static </a:t>
            </a:r>
            <a:endParaRPr lang="en-US" dirty="0" smtClean="0"/>
          </a:p>
          <a:p>
            <a:pPr lvl="2" fontAlgn="ctr"/>
            <a:r>
              <a:rPr lang="en-US" dirty="0" smtClean="0"/>
              <a:t>address </a:t>
            </a:r>
            <a:r>
              <a:rPr lang="en-US" dirty="0"/>
              <a:t>192.168.10.2 </a:t>
            </a:r>
            <a:endParaRPr lang="en-US" sz="3400" dirty="0"/>
          </a:p>
          <a:p>
            <a:pPr lvl="2" fontAlgn="ctr"/>
            <a:r>
              <a:rPr lang="en-US" dirty="0" smtClean="0"/>
              <a:t>netmask </a:t>
            </a:r>
            <a:r>
              <a:rPr lang="en-US" dirty="0"/>
              <a:t>255.255.255.0 </a:t>
            </a:r>
            <a:endParaRPr lang="en-US" sz="3600" dirty="0"/>
          </a:p>
          <a:p>
            <a:pPr lvl="2" fontAlgn="ctr"/>
            <a:r>
              <a:rPr lang="en-US" dirty="0" smtClean="0"/>
              <a:t>gateway </a:t>
            </a:r>
            <a:r>
              <a:rPr lang="en-US" dirty="0"/>
              <a:t>192.168.10.1 </a:t>
            </a:r>
            <a:endParaRPr lang="en-US" sz="3600" dirty="0"/>
          </a:p>
          <a:p>
            <a:pPr lvl="2" fontAlgn="ctr"/>
            <a:r>
              <a:rPr lang="en-US" dirty="0" err="1" smtClean="0"/>
              <a:t>bridge_ports</a:t>
            </a:r>
            <a:r>
              <a:rPr lang="en-US" dirty="0" smtClean="0"/>
              <a:t> eno1</a:t>
            </a:r>
          </a:p>
          <a:p>
            <a:pPr lvl="2" fontAlgn="ctr"/>
            <a:r>
              <a:rPr lang="en-US" dirty="0" err="1" smtClean="0"/>
              <a:t>bridge_stp</a:t>
            </a:r>
            <a:r>
              <a:rPr lang="en-US" dirty="0" smtClean="0"/>
              <a:t> </a:t>
            </a:r>
            <a:r>
              <a:rPr lang="en-US" dirty="0"/>
              <a:t>off </a:t>
            </a:r>
            <a:endParaRPr lang="en-US" sz="3600" dirty="0"/>
          </a:p>
          <a:p>
            <a:pPr lvl="2" fontAlgn="ctr"/>
            <a:r>
              <a:rPr lang="en-US" dirty="0" err="1" smtClean="0"/>
              <a:t>bridge_fd</a:t>
            </a:r>
            <a:r>
              <a:rPr lang="en-US" dirty="0" smtClean="0"/>
              <a:t> </a:t>
            </a:r>
            <a:r>
              <a:rPr lang="en-US" dirty="0"/>
              <a:t>0 </a:t>
            </a:r>
            <a:endParaRPr lang="en-US" sz="3600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3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: Routed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838" y="1657350"/>
            <a:ext cx="8366250" cy="411876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0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: NAT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4289" y="1306286"/>
            <a:ext cx="7649918" cy="494211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44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: Linux Bond(1)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Pengabungan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interface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kapasitas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endParaRPr lang="en-US" dirty="0" smtClean="0"/>
          </a:p>
          <a:p>
            <a:r>
              <a:rPr lang="en-US" dirty="0" err="1" smtClean="0"/>
              <a:t>Tipe</a:t>
            </a:r>
            <a:r>
              <a:rPr lang="en-US" dirty="0" smtClean="0"/>
              <a:t> Bond </a:t>
            </a:r>
            <a:r>
              <a:rPr lang="en-US" dirty="0" err="1" smtClean="0"/>
              <a:t>pada</a:t>
            </a:r>
            <a:r>
              <a:rPr lang="en-US" dirty="0" smtClean="0"/>
              <a:t> Linux</a:t>
            </a:r>
          </a:p>
          <a:p>
            <a:pPr lvl="1"/>
            <a:r>
              <a:rPr lang="en-US" dirty="0" smtClean="0"/>
              <a:t>Round-robin (balance-</a:t>
            </a:r>
            <a:r>
              <a:rPr lang="en-US" dirty="0" err="1" smtClean="0"/>
              <a:t>rr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Active-backup </a:t>
            </a:r>
          </a:p>
          <a:p>
            <a:pPr lvl="1"/>
            <a:r>
              <a:rPr lang="en-US" dirty="0" smtClean="0"/>
              <a:t>XOR</a:t>
            </a:r>
          </a:p>
          <a:p>
            <a:pPr lvl="1"/>
            <a:r>
              <a:rPr lang="en-US" dirty="0" smtClean="0"/>
              <a:t>Broadcast </a:t>
            </a:r>
            <a:r>
              <a:rPr lang="en-US" dirty="0" smtClean="0">
                <a:sym typeface="Wingdings"/>
              </a:rPr>
              <a:t> slave network</a:t>
            </a:r>
          </a:p>
          <a:p>
            <a:pPr lvl="1"/>
            <a:r>
              <a:rPr lang="en-US" dirty="0" smtClean="0">
                <a:sym typeface="Wingdings"/>
              </a:rPr>
              <a:t>IEEE 802.3ad Dynamic link aggregation  </a:t>
            </a:r>
            <a:r>
              <a:rPr lang="en-US" dirty="0" err="1" smtClean="0">
                <a:sym typeface="Wingdings"/>
              </a:rPr>
              <a:t>penggabungan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Adaptive transmit load balancing  Linux </a:t>
            </a:r>
            <a:r>
              <a:rPr lang="en-US" dirty="0" err="1" smtClean="0">
                <a:sym typeface="Wingdings"/>
              </a:rPr>
              <a:t>tidak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perlu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spesial</a:t>
            </a:r>
            <a:r>
              <a:rPr lang="en-US" dirty="0" smtClean="0">
                <a:sym typeface="Wingdings"/>
              </a:rPr>
              <a:t> switch</a:t>
            </a:r>
          </a:p>
          <a:p>
            <a:pPr lvl="1"/>
            <a:r>
              <a:rPr lang="en-US" dirty="0" smtClean="0">
                <a:sym typeface="Wingdings"/>
              </a:rPr>
              <a:t>Adaptive load-balancing  </a:t>
            </a:r>
            <a:r>
              <a:rPr lang="en-US" dirty="0" err="1" smtClean="0">
                <a:sym typeface="Wingdings"/>
              </a:rPr>
              <a:t>berbasis</a:t>
            </a:r>
            <a:r>
              <a:rPr lang="en-US" dirty="0" smtClean="0">
                <a:sym typeface="Wingdings"/>
              </a:rPr>
              <a:t> ARP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94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: Linux Bond(2)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1304" y="1825682"/>
            <a:ext cx="6859184" cy="442271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464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</a:t>
            </a:r>
            <a:r>
              <a:rPr lang="en-US" dirty="0" err="1" smtClean="0"/>
              <a:t>Syn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Penggunaan</a:t>
            </a:r>
            <a:r>
              <a:rPr lang="en-US" dirty="0" smtClean="0"/>
              <a:t> NTP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server </a:t>
            </a:r>
            <a:r>
              <a:rPr lang="en-US" dirty="0" err="1" smtClean="0"/>
              <a:t>proxmox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tersinkronisasi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56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LVM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proxmox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Logical Volume Manager (LVM)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470" y="2890480"/>
            <a:ext cx="6263098" cy="355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58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664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3935</TotalTime>
  <Words>327</Words>
  <Application>Microsoft Macintosh PowerPoint</Application>
  <PresentationFormat>Widescreen</PresentationFormat>
  <Paragraphs>83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Century Gothic</vt:lpstr>
      <vt:lpstr>NimbusMonL</vt:lpstr>
      <vt:lpstr>Wingdings</vt:lpstr>
      <vt:lpstr>Wingdings 3</vt:lpstr>
      <vt:lpstr>Arial</vt:lpstr>
      <vt:lpstr>Ion</vt:lpstr>
      <vt:lpstr>Advanced Computer Network: Host-System Administration</vt:lpstr>
      <vt:lpstr>Debian based system</vt:lpstr>
      <vt:lpstr>Debian based system</vt:lpstr>
      <vt:lpstr>Debian based system</vt:lpstr>
      <vt:lpstr>Konfigurasi Jaringan: Bridge</vt:lpstr>
      <vt:lpstr>Konfigurasi Jaringan: Routed</vt:lpstr>
      <vt:lpstr>Konfigurasi Jaringan: NAT</vt:lpstr>
      <vt:lpstr>Konfigurasi Jaringan: Linux Bond(1)</vt:lpstr>
      <vt:lpstr>Konfigurasi Jaringan : Linux Bond(2) </vt:lpstr>
      <vt:lpstr>Time Syn</vt:lpstr>
      <vt:lpstr>LVM</vt:lpstr>
      <vt:lpstr>PowerPoint Presentation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Network: Proxmox VE</dc:title>
  <dc:creator>Sritrusta Sukaridhoto</dc:creator>
  <cp:lastModifiedBy>Sritrusta Sukaridhoto</cp:lastModifiedBy>
  <cp:revision>15</cp:revision>
  <dcterms:created xsi:type="dcterms:W3CDTF">2017-10-01T07:56:24Z</dcterms:created>
  <dcterms:modified xsi:type="dcterms:W3CDTF">2017-10-13T06:11:45Z</dcterms:modified>
</cp:coreProperties>
</file>