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8"/>
  </p:normalViewPr>
  <p:slideViewPr>
    <p:cSldViewPr snapToGrid="0" snapToObjects="1">
      <p:cViewPr varScale="1">
        <p:scale>
          <a:sx n="107" d="100"/>
          <a:sy n="107" d="100"/>
        </p:scale>
        <p:origin x="73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83DBE-65C5-ED4C-92B7-F51883C21A7B}" type="datetimeFigureOut">
              <a:rPr lang="en-US" smtClean="0"/>
              <a:t>10/10/17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7F7295-F6AA-A84A-B63E-33B4896F98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974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7F7295-F6AA-A84A-B63E-33B4896F984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086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9B19F-D0F2-9149-B2A5-6885DFB347E4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2BF4E-9BD3-5846-B78C-6BC29322762D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7D8D4-AC8B-114A-9853-36263E4E2F9C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1509E-F500-1948-A385-F811274767DF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4A8DC-DE25-5C4B-8735-1487DC056F60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BDB9E-CC14-2C47-94AF-093944AA55D9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768AB-570F-794E-8685-927C534D4E9D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FE224-A716-0649-AC1D-5B74F952CF1E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62863-7289-6643-90F2-1CF099FB76F7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9A7DE-13AB-6141-B77D-1E2A4B1810BB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9C565-6838-0B4A-92BE-F8613531600D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FD33C-3501-8046-90EA-1EA0E6F3DFB3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4D08E-2701-624F-838E-E0D89C8E6019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F927F-C771-8541-9987-CD5D90B143BC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F53D7-5180-6D40-A72A-F1B3911743D8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80BAC-75C9-5244-99F4-52EDD121B79D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28C34-D580-7E41-A1D3-0FFF31CBB041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3.png"/><Relationship Id="rId21" Type="http://schemas.openxmlformats.org/officeDocument/2006/relationships/image" Target="../media/image4.png"/><Relationship Id="rId22" Type="http://schemas.openxmlformats.org/officeDocument/2006/relationships/image" Target="../media/image5.png"/><Relationship Id="rId23" Type="http://schemas.openxmlformats.org/officeDocument/2006/relationships/image" Target="../media/image6.tiff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D878791-D7F8-2448-B117-E663D5F3B9B9}" type="datetime1">
              <a:rPr lang="en-ID" smtClean="0"/>
              <a:t>10/10/17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11159085" y="216144"/>
            <a:ext cx="891864" cy="84727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proxmox.com/en/downloads/category/iso-images-pve" TargetMode="External"/><Relationship Id="rId3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Advanced Computer Network: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Proxmox</a:t>
            </a:r>
            <a:r>
              <a:rPr lang="en-US" dirty="0" smtClean="0"/>
              <a:t> VE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Sritrusta Sukaridhoto, </a:t>
            </a:r>
            <a:r>
              <a:rPr lang="en-US" dirty="0" err="1" smtClean="0">
                <a:solidFill>
                  <a:schemeClr val="tx1"/>
                </a:solidFill>
              </a:rPr>
              <a:t>Ph.d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801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Definisi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/>
              <a:t>Proxmox</a:t>
            </a:r>
            <a:r>
              <a:rPr lang="en-US" dirty="0"/>
              <a:t> VE is a platform to run virtual machines and containers. It is based on </a:t>
            </a:r>
            <a:r>
              <a:rPr lang="en-US" dirty="0" err="1"/>
              <a:t>Debian</a:t>
            </a:r>
            <a:r>
              <a:rPr lang="en-US" dirty="0"/>
              <a:t> Linux, and completely open source. For maximum flexibility, we implemented two virtualization technologies - Kernel-based Virtual Machine (KVM) and container-based virtualization (LXC).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6582" y="3336636"/>
            <a:ext cx="2540000" cy="25400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513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Kelebihan</a:t>
            </a:r>
            <a:r>
              <a:rPr lang="en-US" dirty="0" smtClean="0"/>
              <a:t> </a:t>
            </a:r>
            <a:r>
              <a:rPr lang="en-US" dirty="0" err="1" smtClean="0"/>
              <a:t>Proxmox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lain:</a:t>
            </a:r>
          </a:p>
          <a:p>
            <a:pPr lvl="1"/>
            <a:r>
              <a:rPr lang="en-US" dirty="0" smtClean="0"/>
              <a:t>Unique multi-master design</a:t>
            </a:r>
          </a:p>
          <a:p>
            <a:pPr lvl="1"/>
            <a:r>
              <a:rPr lang="en-US" dirty="0" err="1" smtClean="0"/>
              <a:t>Proxmox</a:t>
            </a:r>
            <a:r>
              <a:rPr lang="en-US" dirty="0" smtClean="0"/>
              <a:t> cluster file system (</a:t>
            </a:r>
            <a:r>
              <a:rPr lang="en-US" dirty="0" err="1" smtClean="0"/>
              <a:t>pmxcfs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Web based management interface</a:t>
            </a:r>
          </a:p>
          <a:p>
            <a:pPr lvl="1"/>
            <a:r>
              <a:rPr lang="en-US" dirty="0" smtClean="0"/>
              <a:t>Command line</a:t>
            </a:r>
          </a:p>
          <a:p>
            <a:pPr lvl="1"/>
            <a:r>
              <a:rPr lang="en-US" dirty="0" smtClean="0"/>
              <a:t>REST API</a:t>
            </a:r>
          </a:p>
          <a:p>
            <a:pPr lvl="1"/>
            <a:r>
              <a:rPr lang="en-US" dirty="0" smtClean="0"/>
              <a:t>Role-based Administration</a:t>
            </a:r>
          </a:p>
          <a:p>
            <a:pPr lvl="1"/>
            <a:r>
              <a:rPr lang="en-US" dirty="0" smtClean="0"/>
              <a:t>Authentication realm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744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Flexible Storage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Virtual machine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disimpan</a:t>
            </a:r>
            <a:r>
              <a:rPr lang="en-US" dirty="0" smtClean="0"/>
              <a:t> di storage </a:t>
            </a:r>
            <a:r>
              <a:rPr lang="en-US" dirty="0" err="1" smtClean="0"/>
              <a:t>lokal</a:t>
            </a:r>
            <a:r>
              <a:rPr lang="en-US" dirty="0" smtClean="0"/>
              <a:t> </a:t>
            </a:r>
            <a:r>
              <a:rPr lang="en-US" dirty="0" err="1" smtClean="0"/>
              <a:t>maupun</a:t>
            </a:r>
            <a:r>
              <a:rPr lang="en-US" dirty="0" smtClean="0"/>
              <a:t> network shared</a:t>
            </a:r>
          </a:p>
          <a:p>
            <a:r>
              <a:rPr lang="en-US" dirty="0" err="1" smtClean="0"/>
              <a:t>Mendukung</a:t>
            </a:r>
            <a:r>
              <a:rPr lang="en-US" dirty="0" smtClean="0"/>
              <a:t> </a:t>
            </a:r>
            <a:r>
              <a:rPr lang="en-US" dirty="0" err="1" smtClean="0"/>
              <a:t>jenis</a:t>
            </a:r>
            <a:r>
              <a:rPr lang="en-US" dirty="0" smtClean="0"/>
              <a:t> file system</a:t>
            </a:r>
          </a:p>
          <a:p>
            <a:pPr lvl="1"/>
            <a:r>
              <a:rPr lang="en-US" dirty="0" smtClean="0"/>
              <a:t>LVM Group</a:t>
            </a:r>
          </a:p>
          <a:p>
            <a:pPr lvl="1"/>
            <a:r>
              <a:rPr lang="en-US" dirty="0" smtClean="0"/>
              <a:t>iSCSI target</a:t>
            </a:r>
          </a:p>
          <a:p>
            <a:pPr lvl="1"/>
            <a:r>
              <a:rPr lang="en-US" dirty="0" smtClean="0"/>
              <a:t>NFS share</a:t>
            </a:r>
          </a:p>
          <a:p>
            <a:pPr lvl="1"/>
            <a:r>
              <a:rPr lang="en-US" dirty="0" err="1" smtClean="0"/>
              <a:t>Ceph</a:t>
            </a:r>
            <a:r>
              <a:rPr lang="en-US" dirty="0" smtClean="0"/>
              <a:t> RBD</a:t>
            </a:r>
          </a:p>
          <a:p>
            <a:pPr lvl="1"/>
            <a:r>
              <a:rPr lang="en-US" dirty="0" err="1" smtClean="0"/>
              <a:t>GlusterFS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548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Fitur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Integrated backup &amp; restore</a:t>
            </a:r>
          </a:p>
          <a:p>
            <a:r>
              <a:rPr lang="en-US" dirty="0" smtClean="0"/>
              <a:t>High availability cluster</a:t>
            </a:r>
          </a:p>
          <a:p>
            <a:r>
              <a:rPr lang="en-US" dirty="0" smtClean="0"/>
              <a:t>Flexible networking</a:t>
            </a:r>
          </a:p>
          <a:p>
            <a:pPr lvl="1"/>
            <a:r>
              <a:rPr lang="en-US" dirty="0" smtClean="0"/>
              <a:t>VLAN</a:t>
            </a:r>
          </a:p>
          <a:p>
            <a:r>
              <a:rPr lang="en-US" dirty="0" smtClean="0"/>
              <a:t>Integrated firewall</a:t>
            </a:r>
          </a:p>
          <a:p>
            <a:r>
              <a:rPr lang="en-US" dirty="0" smtClean="0"/>
              <a:t>Open source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740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Installasi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sz="2800" dirty="0" smtClean="0"/>
              <a:t>HW requirement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CPU: 64bit (Intel EMT64 or </a:t>
            </a:r>
            <a:r>
              <a:rPr lang="en-US" dirty="0" smtClean="0"/>
              <a:t>AMD64)</a:t>
            </a:r>
          </a:p>
          <a:p>
            <a:r>
              <a:rPr lang="en-US" dirty="0" smtClean="0"/>
              <a:t>Intel </a:t>
            </a:r>
            <a:r>
              <a:rPr lang="en-US" dirty="0"/>
              <a:t>VT/AMD-V capable CPU/Mainboard for KVM Full Virtualization </a:t>
            </a:r>
            <a:r>
              <a:rPr lang="en-US" dirty="0" smtClean="0"/>
              <a:t>support</a:t>
            </a:r>
          </a:p>
          <a:p>
            <a:r>
              <a:rPr lang="en-US" dirty="0" smtClean="0"/>
              <a:t>RAM</a:t>
            </a:r>
            <a:r>
              <a:rPr lang="en-US" dirty="0"/>
              <a:t>: 1 GB RAM, plus additional RAM used for </a:t>
            </a:r>
            <a:r>
              <a:rPr lang="en-US" dirty="0" smtClean="0"/>
              <a:t>guests</a:t>
            </a:r>
          </a:p>
          <a:p>
            <a:r>
              <a:rPr lang="en-US" dirty="0" smtClean="0"/>
              <a:t>Hard drive</a:t>
            </a:r>
          </a:p>
          <a:p>
            <a:r>
              <a:rPr lang="en-US" dirty="0" smtClean="0"/>
              <a:t>One </a:t>
            </a:r>
            <a:r>
              <a:rPr lang="en-US" dirty="0"/>
              <a:t>NIC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CPU</a:t>
            </a:r>
            <a:r>
              <a:rPr lang="en-US" dirty="0"/>
              <a:t>: 64bit (Intel EMT64 or AMD64), Multi core CPU recommended </a:t>
            </a:r>
            <a:r>
              <a:rPr lang="en-US" dirty="0" err="1"/>
              <a:t>Proxmox</a:t>
            </a:r>
            <a:r>
              <a:rPr lang="en-US" dirty="0"/>
              <a:t> VE Administration Guide 8 / </a:t>
            </a:r>
            <a:r>
              <a:rPr lang="en-US" dirty="0" smtClean="0"/>
              <a:t>290</a:t>
            </a:r>
          </a:p>
          <a:p>
            <a:r>
              <a:rPr lang="en-US" dirty="0" smtClean="0"/>
              <a:t>Intel </a:t>
            </a:r>
            <a:r>
              <a:rPr lang="en-US" dirty="0"/>
              <a:t>VT/AMD-V capable CPU/Mainboard for KVM Full Virtualization </a:t>
            </a:r>
            <a:r>
              <a:rPr lang="en-US" dirty="0" smtClean="0"/>
              <a:t>support</a:t>
            </a:r>
          </a:p>
          <a:p>
            <a:r>
              <a:rPr lang="en-US" dirty="0" smtClean="0"/>
              <a:t>RAM</a:t>
            </a:r>
            <a:r>
              <a:rPr lang="en-US" dirty="0"/>
              <a:t>: 8 GB RAM, plus additional RAM used for </a:t>
            </a:r>
            <a:r>
              <a:rPr lang="en-US" dirty="0" smtClean="0"/>
              <a:t>guests</a:t>
            </a:r>
          </a:p>
          <a:p>
            <a:r>
              <a:rPr lang="en-US" dirty="0" smtClean="0"/>
              <a:t>Hardware </a:t>
            </a:r>
            <a:r>
              <a:rPr lang="en-US" dirty="0"/>
              <a:t>RAID with batteries protected write cache (“BBU”) or flash based </a:t>
            </a:r>
            <a:r>
              <a:rPr lang="en-US" dirty="0" smtClean="0"/>
              <a:t>protection</a:t>
            </a:r>
          </a:p>
          <a:p>
            <a:r>
              <a:rPr lang="en-US" dirty="0" smtClean="0"/>
              <a:t>Fast </a:t>
            </a:r>
            <a:r>
              <a:rPr lang="en-US" dirty="0"/>
              <a:t>hard drives, best results with 15k rpm SAS, </a:t>
            </a:r>
            <a:r>
              <a:rPr lang="en-US" dirty="0" smtClean="0"/>
              <a:t>Raid10</a:t>
            </a:r>
          </a:p>
          <a:p>
            <a:r>
              <a:rPr lang="en-US" dirty="0" smtClean="0"/>
              <a:t>At </a:t>
            </a:r>
            <a:r>
              <a:rPr lang="en-US" dirty="0"/>
              <a:t>least two NICs, depending on the used storage technology you need more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867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Installasi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sz="2800" dirty="0" err="1" smtClean="0"/>
              <a:t>persiapan</a:t>
            </a:r>
            <a:endParaRPr lang="en-US" sz="28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Download </a:t>
            </a:r>
            <a:r>
              <a:rPr lang="en-US" dirty="0" err="1" smtClean="0"/>
              <a:t>Proxmox</a:t>
            </a:r>
            <a:r>
              <a:rPr lang="en-US" dirty="0" smtClean="0"/>
              <a:t> VE</a:t>
            </a:r>
          </a:p>
          <a:p>
            <a:pPr lvl="1"/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www.proxmox.com/en/downloads/category/iso-images-pve</a:t>
            </a:r>
            <a:endParaRPr lang="en-US" dirty="0" smtClean="0"/>
          </a:p>
          <a:p>
            <a:r>
              <a:rPr lang="en-US" dirty="0" err="1" smtClean="0"/>
              <a:t>Memastikan</a:t>
            </a:r>
            <a:r>
              <a:rPr lang="en-US" dirty="0" smtClean="0"/>
              <a:t> hardware virtualization </a:t>
            </a:r>
            <a:r>
              <a:rPr lang="en-US" dirty="0" err="1" smtClean="0"/>
              <a:t>aktif</a:t>
            </a:r>
            <a:endParaRPr lang="en-US" dirty="0" smtClean="0"/>
          </a:p>
          <a:p>
            <a:r>
              <a:rPr lang="en-US" dirty="0" smtClean="0"/>
              <a:t>Boot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7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9008" y="2934351"/>
            <a:ext cx="3912631" cy="296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773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Installasi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sz="2800" dirty="0" smtClean="0"/>
              <a:t>Proses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Installer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menampilkan</a:t>
            </a:r>
            <a:r>
              <a:rPr lang="en-US" dirty="0" smtClean="0"/>
              <a:t> menu,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pilih</a:t>
            </a:r>
            <a:r>
              <a:rPr lang="en-US" dirty="0" smtClean="0"/>
              <a:t> “</a:t>
            </a:r>
            <a:r>
              <a:rPr lang="en-US" b="1" dirty="0" smtClean="0"/>
              <a:t>Install </a:t>
            </a:r>
            <a:r>
              <a:rPr lang="en-US" b="1" dirty="0" err="1" smtClean="0"/>
              <a:t>Proxmox</a:t>
            </a:r>
            <a:r>
              <a:rPr lang="en-US" b="1" dirty="0" smtClean="0"/>
              <a:t> VE</a:t>
            </a:r>
            <a:r>
              <a:rPr lang="en-US" dirty="0" smtClean="0"/>
              <a:t>”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8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755" y="2568864"/>
            <a:ext cx="3835400" cy="241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03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Installasi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sz="2800" dirty="0" smtClean="0"/>
              <a:t>PC boot</a:t>
            </a:r>
            <a:endParaRPr lang="en-US" sz="28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3471" y="1853248"/>
            <a:ext cx="9140434" cy="4464425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667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Installasi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sz="2800" dirty="0" smtClean="0"/>
              <a:t>end-user license agreement</a:t>
            </a:r>
            <a:endParaRPr lang="en-US" sz="28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27564" y="1705064"/>
            <a:ext cx="6257726" cy="4709591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418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Installasi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sz="2800" dirty="0" err="1" smtClean="0"/>
              <a:t>Pemilihan</a:t>
            </a:r>
            <a:r>
              <a:rPr lang="en-US" sz="2800" dirty="0" smtClean="0"/>
              <a:t> file system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Apabila</a:t>
            </a:r>
            <a:r>
              <a:rPr lang="en-US" dirty="0" smtClean="0"/>
              <a:t>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1 drive, </a:t>
            </a:r>
            <a:r>
              <a:rPr lang="en-US" dirty="0" err="1" smtClean="0"/>
              <a:t>pilihan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dibatasi</a:t>
            </a:r>
            <a:r>
              <a:rPr lang="en-US" dirty="0" smtClean="0"/>
              <a:t> ext3, ext4,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xfs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5282" y="2515178"/>
            <a:ext cx="5461000" cy="412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40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Installasi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sz="2800" dirty="0" err="1" smtClean="0"/>
              <a:t>Pemilihan</a:t>
            </a:r>
            <a:r>
              <a:rPr lang="en-US" sz="2800" dirty="0" smtClean="0"/>
              <a:t> </a:t>
            </a:r>
            <a:r>
              <a:rPr lang="en-US" sz="2800" dirty="0" err="1" smtClean="0"/>
              <a:t>negara</a:t>
            </a:r>
            <a:r>
              <a:rPr lang="en-US" sz="2800" dirty="0" smtClean="0"/>
              <a:t>, time zone, </a:t>
            </a:r>
            <a:r>
              <a:rPr lang="en-US" sz="2800" dirty="0" err="1" smtClean="0"/>
              <a:t>dan</a:t>
            </a:r>
            <a:r>
              <a:rPr lang="en-US" sz="2800" dirty="0" smtClean="0"/>
              <a:t> keyboard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12</a:t>
            </a:fld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3688" y="2080419"/>
            <a:ext cx="5486400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3023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Installasi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sz="2800" dirty="0" smtClean="0"/>
              <a:t>Admin password</a:t>
            </a:r>
            <a:endParaRPr lang="en-US" sz="28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0038" y="2086769"/>
            <a:ext cx="5473700" cy="412750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7339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Installasi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sz="2800" dirty="0" smtClean="0"/>
              <a:t>Setting </a:t>
            </a:r>
            <a:r>
              <a:rPr lang="en-US" sz="2800" dirty="0" err="1" smtClean="0"/>
              <a:t>jaringan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7338" y="2067719"/>
            <a:ext cx="5499100" cy="416560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2234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Installasi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sz="2800" dirty="0" smtClean="0"/>
              <a:t>Proses</a:t>
            </a:r>
            <a:endParaRPr lang="en-US" sz="28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6388" y="2086769"/>
            <a:ext cx="5461000" cy="412750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4379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Installasi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sz="2800" dirty="0" smtClean="0"/>
              <a:t>reboot</a:t>
            </a:r>
            <a:endParaRPr lang="en-US" sz="28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7338" y="2067719"/>
            <a:ext cx="5499100" cy="416560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3269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Installasi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sz="2800" dirty="0" err="1" smtClean="0"/>
              <a:t>Siap</a:t>
            </a:r>
            <a:r>
              <a:rPr lang="en-US" sz="2800" dirty="0" smtClean="0"/>
              <a:t> </a:t>
            </a:r>
            <a:r>
              <a:rPr lang="en-US" sz="2800" dirty="0" err="1" smtClean="0"/>
              <a:t>digunakan</a:t>
            </a:r>
            <a:endParaRPr lang="en-US" sz="28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19588" y="2203494"/>
            <a:ext cx="4395787" cy="133298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 smtClean="0"/>
              <a:t>Proxmox</a:t>
            </a:r>
            <a:r>
              <a:rPr lang="en-US" dirty="0" smtClean="0"/>
              <a:t> VE web management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diakses</a:t>
            </a:r>
            <a:r>
              <a:rPr lang="en-US" dirty="0" smtClean="0"/>
              <a:t> di </a:t>
            </a:r>
            <a:r>
              <a:rPr lang="en-US" dirty="0" err="1" smtClean="0"/>
              <a:t>alamat</a:t>
            </a:r>
            <a:r>
              <a:rPr lang="en-US" dirty="0" smtClean="0"/>
              <a:t> IP </a:t>
            </a:r>
            <a:r>
              <a:rPr lang="en-US" dirty="0" err="1" smtClean="0"/>
              <a:t>dengan</a:t>
            </a:r>
            <a:r>
              <a:rPr lang="en-US" dirty="0" smtClean="0"/>
              <a:t> port 8006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protokol</a:t>
            </a:r>
            <a:r>
              <a:rPr lang="en-US" dirty="0" smtClean="0"/>
              <a:t> HTTPS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9406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Referensi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Goldman, Rik. </a:t>
            </a:r>
            <a:r>
              <a:rPr lang="en-US" i="1" dirty="0"/>
              <a:t>Learning </a:t>
            </a:r>
            <a:r>
              <a:rPr lang="en-US" i="1" dirty="0" err="1"/>
              <a:t>Proxmox</a:t>
            </a:r>
            <a:r>
              <a:rPr lang="en-US" i="1" dirty="0"/>
              <a:t> VE</a:t>
            </a:r>
            <a:r>
              <a:rPr lang="en-US" dirty="0"/>
              <a:t>. </a:t>
            </a:r>
            <a:r>
              <a:rPr lang="en-US" dirty="0" err="1"/>
              <a:t>Packt</a:t>
            </a:r>
            <a:r>
              <a:rPr lang="en-US"/>
              <a:t> Publishing Ltd, 2016</a:t>
            </a:r>
            <a:r>
              <a:rPr lang="en-US" smtClean="0"/>
              <a:t>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1723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56</TotalTime>
  <Words>425</Words>
  <Application>Microsoft Macintosh PowerPoint</Application>
  <PresentationFormat>Widescreen</PresentationFormat>
  <Paragraphs>95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Century Gothic</vt:lpstr>
      <vt:lpstr>Wingdings 3</vt:lpstr>
      <vt:lpstr>Ion</vt:lpstr>
      <vt:lpstr>Advanced Computer Network: Proxmox VE</vt:lpstr>
      <vt:lpstr>Definisi</vt:lpstr>
      <vt:lpstr>Central Management</vt:lpstr>
      <vt:lpstr>Flexible Storage</vt:lpstr>
      <vt:lpstr>Fitur</vt:lpstr>
      <vt:lpstr>Installasi: HW requirement</vt:lpstr>
      <vt:lpstr>Installasi: persiapan</vt:lpstr>
      <vt:lpstr>Installasi: Proses</vt:lpstr>
      <vt:lpstr>Installasi: PC boot</vt:lpstr>
      <vt:lpstr>Installasi: end-user license agreement</vt:lpstr>
      <vt:lpstr>Installasi: Pemilihan file system</vt:lpstr>
      <vt:lpstr>Installasi: Pemilihan negara, time zone, dan keyboard</vt:lpstr>
      <vt:lpstr>Installasi: Admin password</vt:lpstr>
      <vt:lpstr>Installasi: Setting jaringan </vt:lpstr>
      <vt:lpstr>Installasi: Proses</vt:lpstr>
      <vt:lpstr>Installasi: reboot</vt:lpstr>
      <vt:lpstr>Installasi: Siap digunakan</vt:lpstr>
      <vt:lpstr>Referensi</vt:lpstr>
    </vt:vector>
  </TitlesOfParts>
  <Company/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Computer Network: Proxmox VE</dc:title>
  <dc:creator>Sritrusta Sukaridhoto</dc:creator>
  <cp:lastModifiedBy>Sritrusta Sukaridhoto</cp:lastModifiedBy>
  <cp:revision>8</cp:revision>
  <dcterms:created xsi:type="dcterms:W3CDTF">2017-10-01T07:56:24Z</dcterms:created>
  <dcterms:modified xsi:type="dcterms:W3CDTF">2017-10-10T12:39:57Z</dcterms:modified>
</cp:coreProperties>
</file>