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>
        <p:scale>
          <a:sx n="90" d="100"/>
          <a:sy n="90" d="100"/>
        </p:scale>
        <p:origin x="-360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B1EF8-BA5E-B44B-A330-CFC0F6AE6EC4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DB64-CDEE-9047-9CF8-78A45E286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9E1-2B14-794D-B31B-AD8361982A58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B355-CDD2-EE45-8B6A-A63640871997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3683-339C-AF4D-8059-6B8B84D3D2E7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9985-A749-F449-AEA0-8902E55EE71D}" type="datetime1">
              <a:rPr lang="en-ID" smtClean="0"/>
              <a:t>27/10/2017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4A91-14AA-E44D-80BC-07A480B506D2}" type="datetime1">
              <a:rPr lang="en-ID" smtClean="0"/>
              <a:t>27/10/2017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158F-AC1E-8B45-8DF0-26F8273858E6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66E8-E596-E542-8448-23DBA1B020F0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520B-928D-0843-AD41-9C5F4FFC5077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0CDF-1EC2-8D4A-B002-E9357A2D2913}" type="datetime1">
              <a:rPr lang="en-ID" smtClean="0"/>
              <a:t>27/10/2017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5647-5309-D846-B883-541018446B27}" type="datetime1">
              <a:rPr lang="en-ID" smtClean="0"/>
              <a:t>27/10/2017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78-E254-D142-83C0-C163113F8563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B2AC-4077-9141-80BE-74145B5C9C82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D3B58-44C6-824F-9767-9465E3EB49DE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7E09F-BF47-C744-8F22-1ABB95DD1649}" type="datetime1">
              <a:rPr lang="en-ID" smtClean="0"/>
              <a:t>27/10/2017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33B6-2933-FB46-A5F9-AF02A6D48D46}" type="datetime1">
              <a:rPr lang="en-ID" smtClean="0"/>
              <a:t>27/10/2017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677DF-F010-034C-A27D-01333928CD2C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B0D69-77F0-C842-AF2E-0773C95A111C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5FC2E34-D841-E34D-825D-F542F756867E}" type="datetime1">
              <a:rPr lang="en-ID" smtClean="0"/>
              <a:t>27/10/2017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21483AF-1F8A-3549-8809-9F0DAD12EFB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90739" y="147950"/>
            <a:ext cx="992386" cy="9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1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High Availability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0334" y="5759514"/>
            <a:ext cx="8915400" cy="86142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Sritrusta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Sukaridhoto</a:t>
            </a:r>
            <a:r>
              <a:rPr lang="en-US" dirty="0">
                <a:solidFill>
                  <a:schemeClr val="tx1"/>
                </a:solidFill>
              </a:rPr>
              <a:t>, ST., Ph.D.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Advanced Computer Network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5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Availability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371600"/>
            <a:ext cx="8946541" cy="4195481"/>
          </a:xfrm>
        </p:spPr>
        <p:txBody>
          <a:bodyPr/>
          <a:lstStyle/>
          <a:p>
            <a:r>
              <a:rPr lang="en-US" i="1" dirty="0"/>
              <a:t>High-availability cluster</a:t>
            </a:r>
            <a:r>
              <a:rPr lang="en-US" dirty="0"/>
              <a:t> 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(</a:t>
            </a:r>
            <a:r>
              <a:rPr lang="en-US" dirty="0" err="1"/>
              <a:t>umumnya</a:t>
            </a:r>
            <a:r>
              <a:rPr lang="en-US" dirty="0"/>
              <a:t> server </a:t>
            </a:r>
            <a:r>
              <a:rPr lang="en-US" dirty="0" err="1"/>
              <a:t>jaringan</a:t>
            </a:r>
            <a:r>
              <a:rPr lang="en-US" dirty="0"/>
              <a:t>) </a:t>
            </a:r>
            <a:r>
              <a:rPr lang="en-US" dirty="0" err="1"/>
              <a:t>independen</a:t>
            </a:r>
            <a:r>
              <a:rPr lang="en-US" dirty="0"/>
              <a:t> yang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klien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seolah-olah</a:t>
            </a:r>
            <a:r>
              <a:rPr lang="en-US" dirty="0"/>
              <a:t> </a:t>
            </a:r>
            <a:r>
              <a:rPr lang="en-US" dirty="0" err="1"/>
              <a:t>komputer-komputer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unit </a:t>
            </a:r>
            <a:r>
              <a:rPr lang="en-US" dirty="0" err="1"/>
              <a:t>komputer</a:t>
            </a:r>
            <a:r>
              <a:rPr lang="en-US" dirty="0"/>
              <a:t>. Proses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 </a:t>
            </a:r>
            <a:r>
              <a:rPr lang="en-US" b="1" i="1" dirty="0"/>
              <a:t>Clustering</a:t>
            </a:r>
            <a:r>
              <a:rPr lang="en-US" dirty="0"/>
              <a:t>. </a:t>
            </a:r>
            <a:r>
              <a:rPr lang="en-US" dirty="0" err="1"/>
              <a:t>Komponen</a:t>
            </a:r>
            <a:r>
              <a:rPr lang="en-US" dirty="0"/>
              <a:t> cluster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interkoneksi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(LAN). 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Dhoto</a:t>
            </a:r>
            <a:r>
              <a:rPr lang="en-US" dirty="0" smtClean="0"/>
              <a:t>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2</a:t>
            </a:fld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77" y="4444991"/>
            <a:ext cx="5168289" cy="172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11" y="68188"/>
            <a:ext cx="10239829" cy="995228"/>
          </a:xfrm>
        </p:spPr>
        <p:txBody>
          <a:bodyPr/>
          <a:lstStyle/>
          <a:p>
            <a:r>
              <a:rPr lang="en-US" sz="3200" dirty="0" err="1" smtClean="0"/>
              <a:t>Siapkan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jalankan</a:t>
            </a:r>
            <a:r>
              <a:rPr lang="en-US" sz="3200" dirty="0" smtClean="0"/>
              <a:t> server </a:t>
            </a:r>
            <a:r>
              <a:rPr lang="en-US" sz="3200" dirty="0" err="1"/>
              <a:t>P</a:t>
            </a:r>
            <a:r>
              <a:rPr lang="en-US" sz="3200" dirty="0" err="1" smtClean="0"/>
              <a:t>roxmox</a:t>
            </a:r>
            <a:r>
              <a:rPr lang="en-US" sz="3200" dirty="0" smtClean="0"/>
              <a:t> VE</a:t>
            </a:r>
            <a:endParaRPr lang="id-ID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Dhoto</a:t>
            </a:r>
            <a:r>
              <a:rPr lang="en-US" dirty="0" smtClean="0"/>
              <a:t>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3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-312" t="371" r="26771" b="18688"/>
          <a:stretch/>
        </p:blipFill>
        <p:spPr>
          <a:xfrm>
            <a:off x="780522" y="1063416"/>
            <a:ext cx="8966200" cy="53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5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" y="295729"/>
            <a:ext cx="8946541" cy="4195481"/>
          </a:xfrm>
        </p:spPr>
        <p:txBody>
          <a:bodyPr/>
          <a:lstStyle/>
          <a:p>
            <a:r>
              <a:rPr lang="id-ID" dirty="0"/>
              <a:t>Untuk mengelolanya secara terpusat dan mudah mengaktifkan failover, kita akan membuat cluster yang berisi tiga </a:t>
            </a:r>
            <a:r>
              <a:rPr lang="id-ID" dirty="0" smtClean="0"/>
              <a:t>mesin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permulaan</a:t>
            </a:r>
            <a:r>
              <a:rPr lang="en-US" dirty="0" smtClean="0"/>
              <a:t> </a:t>
            </a:r>
            <a:r>
              <a:rPr lang="en-US" dirty="0" err="1" smtClean="0"/>
              <a:t>ketik</a:t>
            </a:r>
            <a:r>
              <a:rPr lang="en-US" dirty="0" smtClean="0"/>
              <a:t> </a:t>
            </a:r>
            <a:r>
              <a:rPr lang="id-ID" b="1" dirty="0" smtClean="0"/>
              <a:t>etc/hosts/</a:t>
            </a:r>
            <a:r>
              <a:rPr lang="en-US" b="1" dirty="0" smtClean="0"/>
              <a:t>,</a:t>
            </a:r>
            <a:r>
              <a:rPr lang="id-ID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mengedit</a:t>
            </a:r>
            <a:r>
              <a:rPr lang="en-US" dirty="0" smtClean="0"/>
              <a:t> </a:t>
            </a:r>
            <a:r>
              <a:rPr lang="en-US" dirty="0" err="1"/>
              <a:t>nama</a:t>
            </a:r>
            <a:r>
              <a:rPr lang="en-US" dirty="0"/>
              <a:t> local host (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 smtClean="0"/>
              <a:t>) </a:t>
            </a:r>
            <a:r>
              <a:rPr lang="en-US" dirty="0" err="1" smtClean="0"/>
              <a:t>pada</a:t>
            </a:r>
            <a:r>
              <a:rPr lang="en-US" dirty="0" smtClean="0"/>
              <a:t> masing2 </a:t>
            </a:r>
            <a:r>
              <a:rPr lang="en-US" dirty="0" err="1" smtClean="0"/>
              <a:t>mesin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707" t="36105" r="61356" b="53520"/>
          <a:stretch/>
        </p:blipFill>
        <p:spPr>
          <a:xfrm>
            <a:off x="673100" y="2037869"/>
            <a:ext cx="8001000" cy="24533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590" y="3428999"/>
            <a:ext cx="607695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3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1" y="175061"/>
            <a:ext cx="6702550" cy="43334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029" y="1985309"/>
            <a:ext cx="5421683" cy="36966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81" y="3375464"/>
            <a:ext cx="4724442" cy="326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2615"/>
          </a:xfrm>
        </p:spPr>
        <p:txBody>
          <a:bodyPr/>
          <a:lstStyle/>
          <a:p>
            <a:r>
              <a:rPr lang="en-US" sz="3200" dirty="0" err="1" smtClean="0"/>
              <a:t>Memuat</a:t>
            </a:r>
            <a:r>
              <a:rPr lang="en-US" sz="3200" dirty="0" smtClean="0"/>
              <a:t> Cluster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Mesin</a:t>
            </a:r>
            <a:r>
              <a:rPr lang="en-US" sz="3200" dirty="0" smtClean="0"/>
              <a:t> </a:t>
            </a:r>
            <a:r>
              <a:rPr lang="en-US" sz="3200" dirty="0" err="1" smtClean="0"/>
              <a:t>Pertama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656" y="1279956"/>
            <a:ext cx="8946541" cy="4195481"/>
          </a:xfrm>
        </p:spPr>
        <p:txBody>
          <a:bodyPr/>
          <a:lstStyle/>
          <a:p>
            <a:r>
              <a:rPr lang="en-US" dirty="0" err="1" smtClean="0"/>
              <a:t>Perntah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Custer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virtual</a:t>
            </a:r>
          </a:p>
          <a:p>
            <a:r>
              <a:rPr lang="id-ID" dirty="0" smtClean="0"/>
              <a:t>Commad </a:t>
            </a:r>
            <a:r>
              <a:rPr lang="id-ID" dirty="0" smtClean="0"/>
              <a:t>: # pvecm create “Cluster name”</a:t>
            </a:r>
          </a:p>
          <a:p>
            <a:pPr marL="0" indent="0">
              <a:buNone/>
            </a:pPr>
            <a:r>
              <a:rPr lang="id-ID" dirty="0" smtClean="0"/>
              <a:t>				# </a:t>
            </a:r>
            <a:r>
              <a:rPr lang="id-ID" dirty="0"/>
              <a:t>pvecm status</a:t>
            </a:r>
          </a:p>
          <a:p>
            <a:pPr marL="1828800" lvl="4" indent="0">
              <a:buNone/>
            </a:pPr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45" y="2611185"/>
            <a:ext cx="7907153" cy="11276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383" y="3969050"/>
            <a:ext cx="6326189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6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Menambahkan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Virtual </a:t>
            </a:r>
            <a:r>
              <a:rPr lang="en-US" dirty="0" err="1" smtClean="0"/>
              <a:t>pada</a:t>
            </a:r>
            <a:r>
              <a:rPr lang="en-US" dirty="0" smtClean="0"/>
              <a:t> cluster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Commad : add “name </a:t>
            </a:r>
            <a:r>
              <a:rPr lang="en-US" dirty="0" err="1" smtClean="0"/>
              <a:t>mesin</a:t>
            </a:r>
            <a:r>
              <a:rPr lang="en-US" dirty="0" smtClean="0"/>
              <a:t> virtual yang </a:t>
            </a:r>
            <a:r>
              <a:rPr lang="en-US" dirty="0" err="1" smtClean="0"/>
              <a:t>dibuat</a:t>
            </a:r>
            <a:r>
              <a:rPr lang="id-ID" dirty="0" smtClean="0"/>
              <a:t>”</a:t>
            </a:r>
            <a:endParaRPr lang="id-ID" dirty="0" smtClean="0"/>
          </a:p>
          <a:p>
            <a:r>
              <a:rPr lang="en-US" dirty="0" err="1" smtClean="0"/>
              <a:t>Perintah</a:t>
            </a:r>
            <a:r>
              <a:rPr lang="en-US" dirty="0" smtClean="0"/>
              <a:t> yang di </a:t>
            </a:r>
            <a:r>
              <a:rPr lang="en-US" dirty="0" err="1" smtClean="0"/>
              <a:t>kerjankan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di </a:t>
            </a:r>
            <a:r>
              <a:rPr lang="en-US" dirty="0" err="1" smtClean="0"/>
              <a:t>kerjakan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2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3</a:t>
            </a:r>
          </a:p>
          <a:p>
            <a:r>
              <a:rPr lang="en-US" dirty="0" smtClean="0"/>
              <a:t> </a:t>
            </a:r>
            <a:endParaRPr lang="id-ID" dirty="0" smtClean="0"/>
          </a:p>
          <a:p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05" y="295729"/>
            <a:ext cx="9404723" cy="1400530"/>
          </a:xfrm>
        </p:spPr>
        <p:txBody>
          <a:bodyPr/>
          <a:lstStyle/>
          <a:p>
            <a:r>
              <a:rPr lang="id-ID" dirty="0" smtClean="0"/>
              <a:t>Machine 2</a:t>
            </a:r>
            <a:endParaRPr lang="id-ID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05" y="1110747"/>
            <a:ext cx="6897689" cy="45339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724" y="1696259"/>
            <a:ext cx="5948815" cy="484373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403725" y="747535"/>
            <a:ext cx="5006976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dirty="0" smtClean="0"/>
              <a:t>Machine 3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2369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3603271"/>
            <a:ext cx="8947523" cy="264512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12" y="277263"/>
            <a:ext cx="7189788" cy="33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4839" y="750147"/>
            <a:ext cx="5227431" cy="576181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Sekarang</a:t>
            </a:r>
            <a:r>
              <a:rPr lang="en-US" dirty="0" smtClean="0"/>
              <a:t> </a:t>
            </a:r>
            <a:r>
              <a:rPr lang="en-US" dirty="0" err="1" smtClean="0"/>
              <a:t>instalasi</a:t>
            </a:r>
            <a:r>
              <a:rPr lang="en-US" dirty="0" smtClean="0"/>
              <a:t> </a:t>
            </a:r>
            <a:r>
              <a:rPr lang="en-US" dirty="0" err="1" smtClean="0"/>
              <a:t>Ceph</a:t>
            </a:r>
            <a:endParaRPr lang="id-ID" dirty="0" smtClean="0"/>
          </a:p>
          <a:p>
            <a:r>
              <a:rPr lang="en-US" dirty="0" smtClean="0"/>
              <a:t>Install </a:t>
            </a:r>
            <a:r>
              <a:rPr lang="en-US" dirty="0" err="1" smtClean="0"/>
              <a:t>ceph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id-ID" dirty="0" smtClean="0"/>
              <a:t> </a:t>
            </a:r>
            <a:r>
              <a:rPr lang="id-ID" dirty="0" smtClean="0"/>
              <a:t>1,2 and 3</a:t>
            </a:r>
          </a:p>
          <a:p>
            <a:r>
              <a:rPr lang="id-ID" dirty="0"/>
              <a:t>Buat osd di setiap server menggunakan hardisk </a:t>
            </a:r>
            <a:r>
              <a:rPr lang="id-ID" dirty="0" smtClean="0"/>
              <a:t>kedua. </a:t>
            </a:r>
            <a:r>
              <a:rPr lang="id-ID" dirty="0"/>
              <a:t>Ini akan menciptakan kolam penyimpanan ceph kami dengan </a:t>
            </a:r>
            <a:r>
              <a:rPr lang="id-ID" dirty="0" smtClean="0"/>
              <a:t>redudansi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ertama</a:t>
            </a:r>
            <a:r>
              <a:rPr lang="en-US" dirty="0" smtClean="0"/>
              <a:t> </a:t>
            </a:r>
            <a:r>
              <a:rPr lang="en-US" dirty="0"/>
              <a:t>kali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direktory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keyring</a:t>
            </a:r>
            <a:endParaRPr lang="id-ID" dirty="0" smtClean="0"/>
          </a:p>
          <a:p>
            <a:r>
              <a:rPr lang="id-ID" dirty="0" smtClean="0"/>
              <a:t>Cd /etc/pve/priv [ENTER]</a:t>
            </a:r>
          </a:p>
          <a:p>
            <a:r>
              <a:rPr lang="id-ID" dirty="0"/>
              <a:t>Lalu kita copy keyringnya </a:t>
            </a:r>
            <a:r>
              <a:rPr lang="id-ID" dirty="0" smtClean="0"/>
              <a:t>:</a:t>
            </a:r>
            <a:endParaRPr lang="id-ID" dirty="0" smtClean="0"/>
          </a:p>
          <a:p>
            <a:r>
              <a:rPr lang="id-ID" dirty="0"/>
              <a:t>Cp /etc/ceph/ceph.admin.keyringceph/ "nama penyimpanan ceph Anda sebagai configered" .keyring [enter</a:t>
            </a:r>
            <a:r>
              <a:rPr lang="id-ID" dirty="0" smtClean="0"/>
              <a:t>]</a:t>
            </a:r>
            <a:endParaRPr lang="en-US" dirty="0" smtClean="0"/>
          </a:p>
          <a:p>
            <a:r>
              <a:rPr lang="id-ID" dirty="0" smtClean="0"/>
              <a:t>Nama </a:t>
            </a:r>
            <a:r>
              <a:rPr lang="id-ID" dirty="0"/>
              <a:t>penyimpanan ceph saya adalah "penyimpanan ceph" dan oleh karena itu saya akan memasukkan nama itu diikuti dengan ".keyring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44" y="436670"/>
            <a:ext cx="5271556" cy="594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0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0693"/>
            <a:ext cx="9404723" cy="1400530"/>
          </a:xfrm>
        </p:spPr>
        <p:txBody>
          <a:bodyPr/>
          <a:lstStyle/>
          <a:p>
            <a:r>
              <a:rPr lang="en-US" dirty="0"/>
              <a:t>High Availability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090" y="841338"/>
            <a:ext cx="8946541" cy="4195481"/>
          </a:xfrm>
        </p:spPr>
        <p:txBody>
          <a:bodyPr/>
          <a:lstStyle/>
          <a:p>
            <a:r>
              <a:rPr lang="id-ID" dirty="0"/>
              <a:t>Setelah menginstal dan mengonfigurasi ceph. sekarang aktifkan </a:t>
            </a:r>
            <a:r>
              <a:rPr lang="en-US" dirty="0"/>
              <a:t>High </a:t>
            </a:r>
            <a:r>
              <a:rPr lang="en-US" dirty="0" smtClean="0"/>
              <a:t>Availability </a:t>
            </a:r>
            <a:r>
              <a:rPr lang="id-ID" dirty="0" smtClean="0"/>
              <a:t>Kita </a:t>
            </a:r>
            <a:r>
              <a:rPr lang="id-ID" dirty="0"/>
              <a:t>membutuhkan vm untuk dapat menguji </a:t>
            </a:r>
            <a:r>
              <a:rPr lang="en-US" dirty="0"/>
              <a:t>High Availability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910080"/>
            <a:ext cx="965644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05" y="257629"/>
            <a:ext cx="4219575" cy="187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939" y="2052918"/>
            <a:ext cx="90678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92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04" y="300786"/>
            <a:ext cx="10008135" cy="615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18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295729"/>
            <a:ext cx="8946541" cy="4195481"/>
          </a:xfrm>
        </p:spPr>
        <p:txBody>
          <a:bodyPr/>
          <a:lstStyle/>
          <a:p>
            <a:r>
              <a:rPr lang="id-ID" dirty="0" smtClean="0"/>
              <a:t>Demonstrate the HA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86" y="922618"/>
            <a:ext cx="9463814" cy="559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61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295729"/>
            <a:ext cx="4048125" cy="238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259" y="1252636"/>
            <a:ext cx="5324475" cy="3248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150" y="4424279"/>
            <a:ext cx="61341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51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05" y="295729"/>
            <a:ext cx="9409195" cy="595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02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79" y="24796"/>
            <a:ext cx="8946541" cy="4195481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VM </a:t>
            </a:r>
            <a:r>
              <a:rPr lang="en-US" dirty="0" err="1"/>
              <a:t>ke</a:t>
            </a:r>
            <a:r>
              <a:rPr lang="en-US" dirty="0"/>
              <a:t> High Availability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High Availability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port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menyala</a:t>
            </a:r>
            <a:r>
              <a:rPr lang="en-US" dirty="0"/>
              <a:t> </a:t>
            </a:r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node yang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.</a:t>
            </a:r>
            <a:endParaRPr lang="id-ID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46" y="1730019"/>
            <a:ext cx="7258050" cy="3057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665" y="3429000"/>
            <a:ext cx="700087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68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6962</TotalTime>
  <Words>329</Words>
  <Application>Microsoft Office PowerPoint</Application>
  <PresentationFormat>Custom</PresentationFormat>
  <Paragraphs>63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Ion</vt:lpstr>
      <vt:lpstr>Advanced Computer Network: High Availability </vt:lpstr>
      <vt:lpstr>High Availability</vt:lpstr>
      <vt:lpstr>Siapkan dan jalankan server Proxmox VE</vt:lpstr>
      <vt:lpstr>PowerPoint Presentation</vt:lpstr>
      <vt:lpstr>PowerPoint Presentation</vt:lpstr>
      <vt:lpstr>Memuat Cluster Pada Mesin Pertama</vt:lpstr>
      <vt:lpstr>Menambahkan Lebih banyak mesin Virtual pada cluster</vt:lpstr>
      <vt:lpstr>Machine 2</vt:lpstr>
      <vt:lpstr>PowerPoint Presentation</vt:lpstr>
      <vt:lpstr>PowerPoint Presentation</vt:lpstr>
      <vt:lpstr>High Availability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Container</dc:title>
  <dc:creator>Sritrusta Sukaridhoto</dc:creator>
  <cp:lastModifiedBy>Windows User</cp:lastModifiedBy>
  <cp:revision>27</cp:revision>
  <dcterms:created xsi:type="dcterms:W3CDTF">2017-10-04T14:56:15Z</dcterms:created>
  <dcterms:modified xsi:type="dcterms:W3CDTF">2017-10-27T06:16:22Z</dcterms:modified>
</cp:coreProperties>
</file>